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842314" y="1231200"/>
              <a:ext cx="544497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901079" y="1322639"/>
              <a:ext cx="5276477" cy="52764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539318" y="1850287"/>
              <a:ext cx="94463" cy="2110591"/>
            </a:xfrm>
            <a:custGeom>
              <a:avLst/>
              <a:pathLst>
                <a:path w="94463" h="2110591">
                  <a:moveTo>
                    <a:pt x="0" y="2110591"/>
                  </a:moveTo>
                  <a:lnTo>
                    <a:pt x="3257" y="2037884"/>
                  </a:lnTo>
                  <a:lnTo>
                    <a:pt x="6514" y="1965178"/>
                  </a:lnTo>
                  <a:lnTo>
                    <a:pt x="9772" y="1892472"/>
                  </a:lnTo>
                  <a:lnTo>
                    <a:pt x="13029" y="1819766"/>
                  </a:lnTo>
                  <a:lnTo>
                    <a:pt x="16286" y="1747060"/>
                  </a:lnTo>
                  <a:lnTo>
                    <a:pt x="19544" y="1674354"/>
                  </a:lnTo>
                  <a:lnTo>
                    <a:pt x="22801" y="1601648"/>
                  </a:lnTo>
                  <a:lnTo>
                    <a:pt x="26058" y="1528942"/>
                  </a:lnTo>
                  <a:lnTo>
                    <a:pt x="29316" y="1456236"/>
                  </a:lnTo>
                  <a:lnTo>
                    <a:pt x="32573" y="1383530"/>
                  </a:lnTo>
                  <a:lnTo>
                    <a:pt x="35831" y="1310824"/>
                  </a:lnTo>
                  <a:lnTo>
                    <a:pt x="39088" y="1238118"/>
                  </a:lnTo>
                  <a:lnTo>
                    <a:pt x="42345" y="1165412"/>
                  </a:lnTo>
                  <a:lnTo>
                    <a:pt x="45603" y="1092706"/>
                  </a:lnTo>
                  <a:lnTo>
                    <a:pt x="48860" y="1019999"/>
                  </a:lnTo>
                  <a:lnTo>
                    <a:pt x="52117" y="947293"/>
                  </a:lnTo>
                  <a:lnTo>
                    <a:pt x="55375" y="874587"/>
                  </a:lnTo>
                  <a:lnTo>
                    <a:pt x="58632" y="801881"/>
                  </a:lnTo>
                  <a:lnTo>
                    <a:pt x="61889" y="729175"/>
                  </a:lnTo>
                  <a:lnTo>
                    <a:pt x="65147" y="656469"/>
                  </a:lnTo>
                  <a:lnTo>
                    <a:pt x="68404" y="583763"/>
                  </a:lnTo>
                  <a:lnTo>
                    <a:pt x="71662" y="511057"/>
                  </a:lnTo>
                  <a:lnTo>
                    <a:pt x="74919" y="438351"/>
                  </a:lnTo>
                  <a:lnTo>
                    <a:pt x="78176" y="365645"/>
                  </a:lnTo>
                  <a:lnTo>
                    <a:pt x="81434" y="292939"/>
                  </a:lnTo>
                  <a:lnTo>
                    <a:pt x="84691" y="220233"/>
                  </a:lnTo>
                  <a:lnTo>
                    <a:pt x="87948" y="147527"/>
                  </a:lnTo>
                  <a:lnTo>
                    <a:pt x="91206" y="74821"/>
                  </a:lnTo>
                  <a:lnTo>
                    <a:pt x="94463" y="2115"/>
                  </a:lnTo>
                  <a:lnTo>
                    <a:pt x="0" y="0"/>
                  </a:lnTo>
                  <a:lnTo>
                    <a:pt x="0" y="72779"/>
                  </a:lnTo>
                  <a:lnTo>
                    <a:pt x="0" y="145558"/>
                  </a:lnTo>
                  <a:lnTo>
                    <a:pt x="0" y="218337"/>
                  </a:lnTo>
                  <a:lnTo>
                    <a:pt x="0" y="291116"/>
                  </a:lnTo>
                  <a:lnTo>
                    <a:pt x="0" y="363895"/>
                  </a:lnTo>
                  <a:lnTo>
                    <a:pt x="0" y="436674"/>
                  </a:lnTo>
                  <a:lnTo>
                    <a:pt x="0" y="509453"/>
                  </a:lnTo>
                  <a:lnTo>
                    <a:pt x="0" y="582232"/>
                  </a:lnTo>
                  <a:lnTo>
                    <a:pt x="0" y="655011"/>
                  </a:lnTo>
                  <a:lnTo>
                    <a:pt x="0" y="727790"/>
                  </a:lnTo>
                  <a:lnTo>
                    <a:pt x="0" y="800569"/>
                  </a:lnTo>
                  <a:lnTo>
                    <a:pt x="0" y="873348"/>
                  </a:lnTo>
                  <a:lnTo>
                    <a:pt x="0" y="946127"/>
                  </a:lnTo>
                  <a:lnTo>
                    <a:pt x="0" y="1018906"/>
                  </a:lnTo>
                  <a:lnTo>
                    <a:pt x="0" y="1091685"/>
                  </a:lnTo>
                  <a:lnTo>
                    <a:pt x="0" y="1164464"/>
                  </a:lnTo>
                  <a:lnTo>
                    <a:pt x="0" y="1237243"/>
                  </a:lnTo>
                  <a:lnTo>
                    <a:pt x="0" y="1310022"/>
                  </a:lnTo>
                  <a:lnTo>
                    <a:pt x="0" y="1382801"/>
                  </a:lnTo>
                  <a:lnTo>
                    <a:pt x="0" y="1455580"/>
                  </a:lnTo>
                  <a:lnTo>
                    <a:pt x="0" y="1528359"/>
                  </a:lnTo>
                  <a:lnTo>
                    <a:pt x="0" y="1601138"/>
                  </a:lnTo>
                  <a:lnTo>
                    <a:pt x="0" y="1673917"/>
                  </a:lnTo>
                  <a:lnTo>
                    <a:pt x="0" y="1746696"/>
                  </a:lnTo>
                  <a:lnTo>
                    <a:pt x="0" y="1819475"/>
                  </a:lnTo>
                  <a:lnTo>
                    <a:pt x="0" y="1892254"/>
                  </a:lnTo>
                  <a:lnTo>
                    <a:pt x="0" y="1965033"/>
                  </a:lnTo>
                  <a:lnTo>
                    <a:pt x="0" y="203781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539318" y="1852402"/>
              <a:ext cx="320799" cy="2108476"/>
            </a:xfrm>
            <a:custGeom>
              <a:avLst/>
              <a:pathLst>
                <a:path w="320799" h="2108476">
                  <a:moveTo>
                    <a:pt x="0" y="2108476"/>
                  </a:moveTo>
                  <a:lnTo>
                    <a:pt x="11062" y="2036542"/>
                  </a:lnTo>
                  <a:lnTo>
                    <a:pt x="22124" y="1964609"/>
                  </a:lnTo>
                  <a:lnTo>
                    <a:pt x="33186" y="1892675"/>
                  </a:lnTo>
                  <a:lnTo>
                    <a:pt x="44248" y="1820742"/>
                  </a:lnTo>
                  <a:lnTo>
                    <a:pt x="55310" y="1748809"/>
                  </a:lnTo>
                  <a:lnTo>
                    <a:pt x="66372" y="1676875"/>
                  </a:lnTo>
                  <a:lnTo>
                    <a:pt x="77434" y="1604942"/>
                  </a:lnTo>
                  <a:lnTo>
                    <a:pt x="88496" y="1533008"/>
                  </a:lnTo>
                  <a:lnTo>
                    <a:pt x="99558" y="1461075"/>
                  </a:lnTo>
                  <a:lnTo>
                    <a:pt x="110620" y="1389142"/>
                  </a:lnTo>
                  <a:lnTo>
                    <a:pt x="121682" y="1317208"/>
                  </a:lnTo>
                  <a:lnTo>
                    <a:pt x="132744" y="1245275"/>
                  </a:lnTo>
                  <a:lnTo>
                    <a:pt x="143806" y="1173341"/>
                  </a:lnTo>
                  <a:lnTo>
                    <a:pt x="154868" y="1101408"/>
                  </a:lnTo>
                  <a:lnTo>
                    <a:pt x="165931" y="1029475"/>
                  </a:lnTo>
                  <a:lnTo>
                    <a:pt x="176993" y="957541"/>
                  </a:lnTo>
                  <a:lnTo>
                    <a:pt x="188055" y="885608"/>
                  </a:lnTo>
                  <a:lnTo>
                    <a:pt x="199117" y="813674"/>
                  </a:lnTo>
                  <a:lnTo>
                    <a:pt x="210179" y="741741"/>
                  </a:lnTo>
                  <a:lnTo>
                    <a:pt x="221241" y="669808"/>
                  </a:lnTo>
                  <a:lnTo>
                    <a:pt x="232303" y="597874"/>
                  </a:lnTo>
                  <a:lnTo>
                    <a:pt x="243365" y="525941"/>
                  </a:lnTo>
                  <a:lnTo>
                    <a:pt x="254427" y="454007"/>
                  </a:lnTo>
                  <a:lnTo>
                    <a:pt x="265489" y="382074"/>
                  </a:lnTo>
                  <a:lnTo>
                    <a:pt x="276551" y="310141"/>
                  </a:lnTo>
                  <a:lnTo>
                    <a:pt x="287613" y="238207"/>
                  </a:lnTo>
                  <a:lnTo>
                    <a:pt x="298675" y="166274"/>
                  </a:lnTo>
                  <a:lnTo>
                    <a:pt x="309737" y="94340"/>
                  </a:lnTo>
                  <a:lnTo>
                    <a:pt x="320799" y="22407"/>
                  </a:lnTo>
                  <a:lnTo>
                    <a:pt x="245639" y="12227"/>
                  </a:lnTo>
                  <a:lnTo>
                    <a:pt x="170161" y="4755"/>
                  </a:lnTo>
                  <a:lnTo>
                    <a:pt x="94463" y="0"/>
                  </a:lnTo>
                  <a:lnTo>
                    <a:pt x="91206" y="72706"/>
                  </a:lnTo>
                  <a:lnTo>
                    <a:pt x="87948" y="145412"/>
                  </a:lnTo>
                  <a:lnTo>
                    <a:pt x="84691" y="218118"/>
                  </a:lnTo>
                  <a:lnTo>
                    <a:pt x="81434" y="290824"/>
                  </a:lnTo>
                  <a:lnTo>
                    <a:pt x="78176" y="363530"/>
                  </a:lnTo>
                  <a:lnTo>
                    <a:pt x="74919" y="436236"/>
                  </a:lnTo>
                  <a:lnTo>
                    <a:pt x="71662" y="508942"/>
                  </a:lnTo>
                  <a:lnTo>
                    <a:pt x="68404" y="581648"/>
                  </a:lnTo>
                  <a:lnTo>
                    <a:pt x="65147" y="654354"/>
                  </a:lnTo>
                  <a:lnTo>
                    <a:pt x="61889" y="727060"/>
                  </a:lnTo>
                  <a:lnTo>
                    <a:pt x="58632" y="799766"/>
                  </a:lnTo>
                  <a:lnTo>
                    <a:pt x="55375" y="872472"/>
                  </a:lnTo>
                  <a:lnTo>
                    <a:pt x="52117" y="945178"/>
                  </a:lnTo>
                  <a:lnTo>
                    <a:pt x="48860" y="1017884"/>
                  </a:lnTo>
                  <a:lnTo>
                    <a:pt x="45603" y="1090591"/>
                  </a:lnTo>
                  <a:lnTo>
                    <a:pt x="42345" y="1163297"/>
                  </a:lnTo>
                  <a:lnTo>
                    <a:pt x="39088" y="1236003"/>
                  </a:lnTo>
                  <a:lnTo>
                    <a:pt x="35831" y="1308709"/>
                  </a:lnTo>
                  <a:lnTo>
                    <a:pt x="32573" y="1381415"/>
                  </a:lnTo>
                  <a:lnTo>
                    <a:pt x="29316" y="1454121"/>
                  </a:lnTo>
                  <a:lnTo>
                    <a:pt x="26058" y="1526827"/>
                  </a:lnTo>
                  <a:lnTo>
                    <a:pt x="22801" y="1599533"/>
                  </a:lnTo>
                  <a:lnTo>
                    <a:pt x="19544" y="1672239"/>
                  </a:lnTo>
                  <a:lnTo>
                    <a:pt x="16286" y="1744945"/>
                  </a:lnTo>
                  <a:lnTo>
                    <a:pt x="13029" y="1817651"/>
                  </a:lnTo>
                  <a:lnTo>
                    <a:pt x="9772" y="1890357"/>
                  </a:lnTo>
                  <a:lnTo>
                    <a:pt x="6514" y="1963063"/>
                  </a:lnTo>
                  <a:lnTo>
                    <a:pt x="3257" y="203576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539318" y="1874810"/>
              <a:ext cx="730238" cy="2086068"/>
            </a:xfrm>
            <a:custGeom>
              <a:avLst/>
              <a:pathLst>
                <a:path w="730238" h="2086068">
                  <a:moveTo>
                    <a:pt x="0" y="2086068"/>
                  </a:moveTo>
                  <a:lnTo>
                    <a:pt x="25180" y="2017784"/>
                  </a:lnTo>
                  <a:lnTo>
                    <a:pt x="50361" y="1949500"/>
                  </a:lnTo>
                  <a:lnTo>
                    <a:pt x="75541" y="1881216"/>
                  </a:lnTo>
                  <a:lnTo>
                    <a:pt x="100722" y="1812932"/>
                  </a:lnTo>
                  <a:lnTo>
                    <a:pt x="125903" y="1744648"/>
                  </a:lnTo>
                  <a:lnTo>
                    <a:pt x="151083" y="1676363"/>
                  </a:lnTo>
                  <a:lnTo>
                    <a:pt x="176264" y="1608079"/>
                  </a:lnTo>
                  <a:lnTo>
                    <a:pt x="201445" y="1539795"/>
                  </a:lnTo>
                  <a:lnTo>
                    <a:pt x="226625" y="1471511"/>
                  </a:lnTo>
                  <a:lnTo>
                    <a:pt x="251806" y="1403227"/>
                  </a:lnTo>
                  <a:lnTo>
                    <a:pt x="276986" y="1334943"/>
                  </a:lnTo>
                  <a:lnTo>
                    <a:pt x="302167" y="1266659"/>
                  </a:lnTo>
                  <a:lnTo>
                    <a:pt x="327348" y="1198375"/>
                  </a:lnTo>
                  <a:lnTo>
                    <a:pt x="352528" y="1130091"/>
                  </a:lnTo>
                  <a:lnTo>
                    <a:pt x="377709" y="1061806"/>
                  </a:lnTo>
                  <a:lnTo>
                    <a:pt x="402890" y="993522"/>
                  </a:lnTo>
                  <a:lnTo>
                    <a:pt x="428070" y="925238"/>
                  </a:lnTo>
                  <a:lnTo>
                    <a:pt x="453251" y="856954"/>
                  </a:lnTo>
                  <a:lnTo>
                    <a:pt x="478432" y="788670"/>
                  </a:lnTo>
                  <a:lnTo>
                    <a:pt x="503612" y="720386"/>
                  </a:lnTo>
                  <a:lnTo>
                    <a:pt x="528793" y="652102"/>
                  </a:lnTo>
                  <a:lnTo>
                    <a:pt x="553973" y="583818"/>
                  </a:lnTo>
                  <a:lnTo>
                    <a:pt x="579154" y="515534"/>
                  </a:lnTo>
                  <a:lnTo>
                    <a:pt x="604335" y="447250"/>
                  </a:lnTo>
                  <a:lnTo>
                    <a:pt x="629515" y="378965"/>
                  </a:lnTo>
                  <a:lnTo>
                    <a:pt x="654696" y="310681"/>
                  </a:lnTo>
                  <a:lnTo>
                    <a:pt x="679877" y="242397"/>
                  </a:lnTo>
                  <a:lnTo>
                    <a:pt x="705057" y="174113"/>
                  </a:lnTo>
                  <a:lnTo>
                    <a:pt x="730238" y="105829"/>
                  </a:lnTo>
                  <a:lnTo>
                    <a:pt x="650182" y="78120"/>
                  </a:lnTo>
                  <a:lnTo>
                    <a:pt x="569079" y="53645"/>
                  </a:lnTo>
                  <a:lnTo>
                    <a:pt x="487060" y="32445"/>
                  </a:lnTo>
                  <a:lnTo>
                    <a:pt x="404255" y="14554"/>
                  </a:lnTo>
                  <a:lnTo>
                    <a:pt x="320799" y="0"/>
                  </a:lnTo>
                  <a:lnTo>
                    <a:pt x="309737" y="71933"/>
                  </a:lnTo>
                  <a:lnTo>
                    <a:pt x="298675" y="143866"/>
                  </a:lnTo>
                  <a:lnTo>
                    <a:pt x="287613" y="215800"/>
                  </a:lnTo>
                  <a:lnTo>
                    <a:pt x="276551" y="287733"/>
                  </a:lnTo>
                  <a:lnTo>
                    <a:pt x="265489" y="359666"/>
                  </a:lnTo>
                  <a:lnTo>
                    <a:pt x="254427" y="431600"/>
                  </a:lnTo>
                  <a:lnTo>
                    <a:pt x="243365" y="503533"/>
                  </a:lnTo>
                  <a:lnTo>
                    <a:pt x="232303" y="575467"/>
                  </a:lnTo>
                  <a:lnTo>
                    <a:pt x="221241" y="647400"/>
                  </a:lnTo>
                  <a:lnTo>
                    <a:pt x="210179" y="719333"/>
                  </a:lnTo>
                  <a:lnTo>
                    <a:pt x="199117" y="791267"/>
                  </a:lnTo>
                  <a:lnTo>
                    <a:pt x="188055" y="863200"/>
                  </a:lnTo>
                  <a:lnTo>
                    <a:pt x="176993" y="935134"/>
                  </a:lnTo>
                  <a:lnTo>
                    <a:pt x="165931" y="1007067"/>
                  </a:lnTo>
                  <a:lnTo>
                    <a:pt x="154868" y="1079000"/>
                  </a:lnTo>
                  <a:lnTo>
                    <a:pt x="143806" y="1150934"/>
                  </a:lnTo>
                  <a:lnTo>
                    <a:pt x="132744" y="1222867"/>
                  </a:lnTo>
                  <a:lnTo>
                    <a:pt x="121682" y="1294801"/>
                  </a:lnTo>
                  <a:lnTo>
                    <a:pt x="110620" y="1366734"/>
                  </a:lnTo>
                  <a:lnTo>
                    <a:pt x="99558" y="1438667"/>
                  </a:lnTo>
                  <a:lnTo>
                    <a:pt x="88496" y="1510601"/>
                  </a:lnTo>
                  <a:lnTo>
                    <a:pt x="77434" y="1582534"/>
                  </a:lnTo>
                  <a:lnTo>
                    <a:pt x="66372" y="1654468"/>
                  </a:lnTo>
                  <a:lnTo>
                    <a:pt x="55310" y="1726401"/>
                  </a:lnTo>
                  <a:lnTo>
                    <a:pt x="44248" y="1798334"/>
                  </a:lnTo>
                  <a:lnTo>
                    <a:pt x="33186" y="1870268"/>
                  </a:lnTo>
                  <a:lnTo>
                    <a:pt x="22124" y="1942201"/>
                  </a:lnTo>
                  <a:lnTo>
                    <a:pt x="11062" y="201413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539318" y="1980639"/>
              <a:ext cx="1291062" cy="1980239"/>
            </a:xfrm>
            <a:custGeom>
              <a:avLst/>
              <a:pathLst>
                <a:path w="1291062" h="1980239">
                  <a:moveTo>
                    <a:pt x="0" y="1980239"/>
                  </a:moveTo>
                  <a:lnTo>
                    <a:pt x="44519" y="1922664"/>
                  </a:lnTo>
                  <a:lnTo>
                    <a:pt x="89038" y="1865090"/>
                  </a:lnTo>
                  <a:lnTo>
                    <a:pt x="133558" y="1807515"/>
                  </a:lnTo>
                  <a:lnTo>
                    <a:pt x="178077" y="1749941"/>
                  </a:lnTo>
                  <a:lnTo>
                    <a:pt x="222597" y="1692367"/>
                  </a:lnTo>
                  <a:lnTo>
                    <a:pt x="267116" y="1634792"/>
                  </a:lnTo>
                  <a:lnTo>
                    <a:pt x="311635" y="1577218"/>
                  </a:lnTo>
                  <a:lnTo>
                    <a:pt x="356155" y="1519644"/>
                  </a:lnTo>
                  <a:lnTo>
                    <a:pt x="400674" y="1462069"/>
                  </a:lnTo>
                  <a:lnTo>
                    <a:pt x="445194" y="1404495"/>
                  </a:lnTo>
                  <a:lnTo>
                    <a:pt x="489713" y="1346921"/>
                  </a:lnTo>
                  <a:lnTo>
                    <a:pt x="534232" y="1289346"/>
                  </a:lnTo>
                  <a:lnTo>
                    <a:pt x="578752" y="1231772"/>
                  </a:lnTo>
                  <a:lnTo>
                    <a:pt x="623271" y="1174198"/>
                  </a:lnTo>
                  <a:lnTo>
                    <a:pt x="667791" y="1116623"/>
                  </a:lnTo>
                  <a:lnTo>
                    <a:pt x="712310" y="1059049"/>
                  </a:lnTo>
                  <a:lnTo>
                    <a:pt x="756829" y="1001475"/>
                  </a:lnTo>
                  <a:lnTo>
                    <a:pt x="801349" y="943900"/>
                  </a:lnTo>
                  <a:lnTo>
                    <a:pt x="845868" y="886326"/>
                  </a:lnTo>
                  <a:lnTo>
                    <a:pt x="890388" y="828752"/>
                  </a:lnTo>
                  <a:lnTo>
                    <a:pt x="934907" y="771177"/>
                  </a:lnTo>
                  <a:lnTo>
                    <a:pt x="979426" y="713603"/>
                  </a:lnTo>
                  <a:lnTo>
                    <a:pt x="1023946" y="656028"/>
                  </a:lnTo>
                  <a:lnTo>
                    <a:pt x="1068465" y="598454"/>
                  </a:lnTo>
                  <a:lnTo>
                    <a:pt x="1112985" y="540880"/>
                  </a:lnTo>
                  <a:lnTo>
                    <a:pt x="1157504" y="483305"/>
                  </a:lnTo>
                  <a:lnTo>
                    <a:pt x="1202023" y="425731"/>
                  </a:lnTo>
                  <a:lnTo>
                    <a:pt x="1246543" y="368157"/>
                  </a:lnTo>
                  <a:lnTo>
                    <a:pt x="1291062" y="310582"/>
                  </a:lnTo>
                  <a:lnTo>
                    <a:pt x="1233763" y="267807"/>
                  </a:lnTo>
                  <a:lnTo>
                    <a:pt x="1175048" y="226997"/>
                  </a:lnTo>
                  <a:lnTo>
                    <a:pt x="1114984" y="188200"/>
                  </a:lnTo>
                  <a:lnTo>
                    <a:pt x="1053641" y="151459"/>
                  </a:lnTo>
                  <a:lnTo>
                    <a:pt x="991088" y="116817"/>
                  </a:lnTo>
                  <a:lnTo>
                    <a:pt x="927397" y="84315"/>
                  </a:lnTo>
                  <a:lnTo>
                    <a:pt x="862643" y="53988"/>
                  </a:lnTo>
                  <a:lnTo>
                    <a:pt x="796898" y="25872"/>
                  </a:lnTo>
                  <a:lnTo>
                    <a:pt x="730238" y="0"/>
                  </a:lnTo>
                  <a:lnTo>
                    <a:pt x="705057" y="68284"/>
                  </a:lnTo>
                  <a:lnTo>
                    <a:pt x="679877" y="136568"/>
                  </a:lnTo>
                  <a:lnTo>
                    <a:pt x="654696" y="204852"/>
                  </a:lnTo>
                  <a:lnTo>
                    <a:pt x="629515" y="273136"/>
                  </a:lnTo>
                  <a:lnTo>
                    <a:pt x="604335" y="341420"/>
                  </a:lnTo>
                  <a:lnTo>
                    <a:pt x="579154" y="409704"/>
                  </a:lnTo>
                  <a:lnTo>
                    <a:pt x="553973" y="477988"/>
                  </a:lnTo>
                  <a:lnTo>
                    <a:pt x="528793" y="546272"/>
                  </a:lnTo>
                  <a:lnTo>
                    <a:pt x="503612" y="614556"/>
                  </a:lnTo>
                  <a:lnTo>
                    <a:pt x="478432" y="682841"/>
                  </a:lnTo>
                  <a:lnTo>
                    <a:pt x="453251" y="751125"/>
                  </a:lnTo>
                  <a:lnTo>
                    <a:pt x="428070" y="819409"/>
                  </a:lnTo>
                  <a:lnTo>
                    <a:pt x="402890" y="887693"/>
                  </a:lnTo>
                  <a:lnTo>
                    <a:pt x="377709" y="955977"/>
                  </a:lnTo>
                  <a:lnTo>
                    <a:pt x="352528" y="1024261"/>
                  </a:lnTo>
                  <a:lnTo>
                    <a:pt x="327348" y="1092545"/>
                  </a:lnTo>
                  <a:lnTo>
                    <a:pt x="302167" y="1160829"/>
                  </a:lnTo>
                  <a:lnTo>
                    <a:pt x="276986" y="1229113"/>
                  </a:lnTo>
                  <a:lnTo>
                    <a:pt x="251806" y="1297397"/>
                  </a:lnTo>
                  <a:lnTo>
                    <a:pt x="226625" y="1365682"/>
                  </a:lnTo>
                  <a:lnTo>
                    <a:pt x="201445" y="1433966"/>
                  </a:lnTo>
                  <a:lnTo>
                    <a:pt x="176264" y="1502250"/>
                  </a:lnTo>
                  <a:lnTo>
                    <a:pt x="151083" y="1570534"/>
                  </a:lnTo>
                  <a:lnTo>
                    <a:pt x="125903" y="1638818"/>
                  </a:lnTo>
                  <a:lnTo>
                    <a:pt x="100722" y="1707102"/>
                  </a:lnTo>
                  <a:lnTo>
                    <a:pt x="75541" y="1775386"/>
                  </a:lnTo>
                  <a:lnTo>
                    <a:pt x="50361" y="1843670"/>
                  </a:lnTo>
                  <a:lnTo>
                    <a:pt x="25180" y="191195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539318" y="2291222"/>
              <a:ext cx="1798773" cy="1669656"/>
            </a:xfrm>
            <a:custGeom>
              <a:avLst/>
              <a:pathLst>
                <a:path w="1798773" h="1669656">
                  <a:moveTo>
                    <a:pt x="0" y="1669656"/>
                  </a:moveTo>
                  <a:lnTo>
                    <a:pt x="62026" y="1631584"/>
                  </a:lnTo>
                  <a:lnTo>
                    <a:pt x="124053" y="1593512"/>
                  </a:lnTo>
                  <a:lnTo>
                    <a:pt x="186079" y="1555440"/>
                  </a:lnTo>
                  <a:lnTo>
                    <a:pt x="248106" y="1517368"/>
                  </a:lnTo>
                  <a:lnTo>
                    <a:pt x="310133" y="1479296"/>
                  </a:lnTo>
                  <a:lnTo>
                    <a:pt x="372159" y="1441224"/>
                  </a:lnTo>
                  <a:lnTo>
                    <a:pt x="434186" y="1403152"/>
                  </a:lnTo>
                  <a:lnTo>
                    <a:pt x="496213" y="1365080"/>
                  </a:lnTo>
                  <a:lnTo>
                    <a:pt x="558239" y="1327008"/>
                  </a:lnTo>
                  <a:lnTo>
                    <a:pt x="620266" y="1288936"/>
                  </a:lnTo>
                  <a:lnTo>
                    <a:pt x="682293" y="1250864"/>
                  </a:lnTo>
                  <a:lnTo>
                    <a:pt x="744319" y="1212792"/>
                  </a:lnTo>
                  <a:lnTo>
                    <a:pt x="806346" y="1174720"/>
                  </a:lnTo>
                  <a:lnTo>
                    <a:pt x="868373" y="1136648"/>
                  </a:lnTo>
                  <a:lnTo>
                    <a:pt x="930399" y="1098576"/>
                  </a:lnTo>
                  <a:lnTo>
                    <a:pt x="992426" y="1060504"/>
                  </a:lnTo>
                  <a:lnTo>
                    <a:pt x="1054453" y="1022432"/>
                  </a:lnTo>
                  <a:lnTo>
                    <a:pt x="1116479" y="984360"/>
                  </a:lnTo>
                  <a:lnTo>
                    <a:pt x="1178506" y="946288"/>
                  </a:lnTo>
                  <a:lnTo>
                    <a:pt x="1240533" y="908216"/>
                  </a:lnTo>
                  <a:lnTo>
                    <a:pt x="1302559" y="870144"/>
                  </a:lnTo>
                  <a:lnTo>
                    <a:pt x="1364586" y="832072"/>
                  </a:lnTo>
                  <a:lnTo>
                    <a:pt x="1426613" y="794000"/>
                  </a:lnTo>
                  <a:lnTo>
                    <a:pt x="1488639" y="755928"/>
                  </a:lnTo>
                  <a:lnTo>
                    <a:pt x="1550666" y="717856"/>
                  </a:lnTo>
                  <a:lnTo>
                    <a:pt x="1612693" y="679784"/>
                  </a:lnTo>
                  <a:lnTo>
                    <a:pt x="1674719" y="641712"/>
                  </a:lnTo>
                  <a:lnTo>
                    <a:pt x="1736746" y="603640"/>
                  </a:lnTo>
                  <a:lnTo>
                    <a:pt x="1798773" y="565568"/>
                  </a:lnTo>
                  <a:lnTo>
                    <a:pt x="1757626" y="501177"/>
                  </a:lnTo>
                  <a:lnTo>
                    <a:pt x="1714176" y="438317"/>
                  </a:lnTo>
                  <a:lnTo>
                    <a:pt x="1668478" y="377072"/>
                  </a:lnTo>
                  <a:lnTo>
                    <a:pt x="1620594" y="317521"/>
                  </a:lnTo>
                  <a:lnTo>
                    <a:pt x="1570585" y="259742"/>
                  </a:lnTo>
                  <a:lnTo>
                    <a:pt x="1518517" y="203812"/>
                  </a:lnTo>
                  <a:lnTo>
                    <a:pt x="1464459" y="149803"/>
                  </a:lnTo>
                  <a:lnTo>
                    <a:pt x="1408481" y="97786"/>
                  </a:lnTo>
                  <a:lnTo>
                    <a:pt x="1350657" y="47830"/>
                  </a:lnTo>
                  <a:lnTo>
                    <a:pt x="1291062" y="0"/>
                  </a:lnTo>
                  <a:lnTo>
                    <a:pt x="1246543" y="57574"/>
                  </a:lnTo>
                  <a:lnTo>
                    <a:pt x="1202023" y="115148"/>
                  </a:lnTo>
                  <a:lnTo>
                    <a:pt x="1157504" y="172723"/>
                  </a:lnTo>
                  <a:lnTo>
                    <a:pt x="1112985" y="230297"/>
                  </a:lnTo>
                  <a:lnTo>
                    <a:pt x="1068465" y="287871"/>
                  </a:lnTo>
                  <a:lnTo>
                    <a:pt x="1023946" y="345446"/>
                  </a:lnTo>
                  <a:lnTo>
                    <a:pt x="979426" y="403020"/>
                  </a:lnTo>
                  <a:lnTo>
                    <a:pt x="934907" y="460594"/>
                  </a:lnTo>
                  <a:lnTo>
                    <a:pt x="890388" y="518169"/>
                  </a:lnTo>
                  <a:lnTo>
                    <a:pt x="845868" y="575743"/>
                  </a:lnTo>
                  <a:lnTo>
                    <a:pt x="801349" y="633317"/>
                  </a:lnTo>
                  <a:lnTo>
                    <a:pt x="756829" y="690892"/>
                  </a:lnTo>
                  <a:lnTo>
                    <a:pt x="712310" y="748466"/>
                  </a:lnTo>
                  <a:lnTo>
                    <a:pt x="667791" y="806040"/>
                  </a:lnTo>
                  <a:lnTo>
                    <a:pt x="623271" y="863615"/>
                  </a:lnTo>
                  <a:lnTo>
                    <a:pt x="578752" y="921189"/>
                  </a:lnTo>
                  <a:lnTo>
                    <a:pt x="534232" y="978763"/>
                  </a:lnTo>
                  <a:lnTo>
                    <a:pt x="489713" y="1036338"/>
                  </a:lnTo>
                  <a:lnTo>
                    <a:pt x="445194" y="1093912"/>
                  </a:lnTo>
                  <a:lnTo>
                    <a:pt x="400674" y="1151487"/>
                  </a:lnTo>
                  <a:lnTo>
                    <a:pt x="356155" y="1209061"/>
                  </a:lnTo>
                  <a:lnTo>
                    <a:pt x="311635" y="1266635"/>
                  </a:lnTo>
                  <a:lnTo>
                    <a:pt x="267116" y="1324210"/>
                  </a:lnTo>
                  <a:lnTo>
                    <a:pt x="222597" y="1381784"/>
                  </a:lnTo>
                  <a:lnTo>
                    <a:pt x="178077" y="1439358"/>
                  </a:lnTo>
                  <a:lnTo>
                    <a:pt x="133558" y="1496933"/>
                  </a:lnTo>
                  <a:lnTo>
                    <a:pt x="89038" y="1554507"/>
                  </a:lnTo>
                  <a:lnTo>
                    <a:pt x="44519" y="161208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539318" y="2856790"/>
              <a:ext cx="2069997" cy="1104087"/>
            </a:xfrm>
            <a:custGeom>
              <a:avLst/>
              <a:pathLst>
                <a:path w="2069997" h="1104087">
                  <a:moveTo>
                    <a:pt x="0" y="1104087"/>
                  </a:moveTo>
                  <a:lnTo>
                    <a:pt x="71379" y="1089882"/>
                  </a:lnTo>
                  <a:lnTo>
                    <a:pt x="142758" y="1075677"/>
                  </a:lnTo>
                  <a:lnTo>
                    <a:pt x="214137" y="1061472"/>
                  </a:lnTo>
                  <a:lnTo>
                    <a:pt x="285516" y="1047267"/>
                  </a:lnTo>
                  <a:lnTo>
                    <a:pt x="356896" y="1033061"/>
                  </a:lnTo>
                  <a:lnTo>
                    <a:pt x="428275" y="1018856"/>
                  </a:lnTo>
                  <a:lnTo>
                    <a:pt x="499654" y="1004651"/>
                  </a:lnTo>
                  <a:lnTo>
                    <a:pt x="571033" y="990446"/>
                  </a:lnTo>
                  <a:lnTo>
                    <a:pt x="642413" y="976240"/>
                  </a:lnTo>
                  <a:lnTo>
                    <a:pt x="713792" y="962035"/>
                  </a:lnTo>
                  <a:lnTo>
                    <a:pt x="785171" y="947830"/>
                  </a:lnTo>
                  <a:lnTo>
                    <a:pt x="856550" y="933625"/>
                  </a:lnTo>
                  <a:lnTo>
                    <a:pt x="927930" y="919420"/>
                  </a:lnTo>
                  <a:lnTo>
                    <a:pt x="999309" y="905214"/>
                  </a:lnTo>
                  <a:lnTo>
                    <a:pt x="1070688" y="891009"/>
                  </a:lnTo>
                  <a:lnTo>
                    <a:pt x="1142067" y="876804"/>
                  </a:lnTo>
                  <a:lnTo>
                    <a:pt x="1213446" y="862599"/>
                  </a:lnTo>
                  <a:lnTo>
                    <a:pt x="1284826" y="848393"/>
                  </a:lnTo>
                  <a:lnTo>
                    <a:pt x="1356205" y="834188"/>
                  </a:lnTo>
                  <a:lnTo>
                    <a:pt x="1427584" y="819983"/>
                  </a:lnTo>
                  <a:lnTo>
                    <a:pt x="1498963" y="805778"/>
                  </a:lnTo>
                  <a:lnTo>
                    <a:pt x="1570343" y="791573"/>
                  </a:lnTo>
                  <a:lnTo>
                    <a:pt x="1641722" y="777367"/>
                  </a:lnTo>
                  <a:lnTo>
                    <a:pt x="1713101" y="763162"/>
                  </a:lnTo>
                  <a:lnTo>
                    <a:pt x="1784480" y="748957"/>
                  </a:lnTo>
                  <a:lnTo>
                    <a:pt x="1855860" y="734752"/>
                  </a:lnTo>
                  <a:lnTo>
                    <a:pt x="1927239" y="720547"/>
                  </a:lnTo>
                  <a:lnTo>
                    <a:pt x="1998618" y="706341"/>
                  </a:lnTo>
                  <a:lnTo>
                    <a:pt x="2069997" y="692136"/>
                  </a:lnTo>
                  <a:lnTo>
                    <a:pt x="2054117" y="619119"/>
                  </a:lnTo>
                  <a:lnTo>
                    <a:pt x="2035663" y="546710"/>
                  </a:lnTo>
                  <a:lnTo>
                    <a:pt x="2014656" y="474999"/>
                  </a:lnTo>
                  <a:lnTo>
                    <a:pt x="1991125" y="404077"/>
                  </a:lnTo>
                  <a:lnTo>
                    <a:pt x="1965097" y="334033"/>
                  </a:lnTo>
                  <a:lnTo>
                    <a:pt x="1936607" y="264953"/>
                  </a:lnTo>
                  <a:lnTo>
                    <a:pt x="1905689" y="196926"/>
                  </a:lnTo>
                  <a:lnTo>
                    <a:pt x="1872382" y="130035"/>
                  </a:lnTo>
                  <a:lnTo>
                    <a:pt x="1836728" y="64366"/>
                  </a:lnTo>
                  <a:lnTo>
                    <a:pt x="1798773" y="0"/>
                  </a:lnTo>
                  <a:lnTo>
                    <a:pt x="1736746" y="38071"/>
                  </a:lnTo>
                  <a:lnTo>
                    <a:pt x="1674719" y="76143"/>
                  </a:lnTo>
                  <a:lnTo>
                    <a:pt x="1612693" y="114215"/>
                  </a:lnTo>
                  <a:lnTo>
                    <a:pt x="1550666" y="152287"/>
                  </a:lnTo>
                  <a:lnTo>
                    <a:pt x="1488639" y="190359"/>
                  </a:lnTo>
                  <a:lnTo>
                    <a:pt x="1426613" y="228431"/>
                  </a:lnTo>
                  <a:lnTo>
                    <a:pt x="1364586" y="266503"/>
                  </a:lnTo>
                  <a:lnTo>
                    <a:pt x="1302559" y="304575"/>
                  </a:lnTo>
                  <a:lnTo>
                    <a:pt x="1240533" y="342647"/>
                  </a:lnTo>
                  <a:lnTo>
                    <a:pt x="1178506" y="380719"/>
                  </a:lnTo>
                  <a:lnTo>
                    <a:pt x="1116479" y="418791"/>
                  </a:lnTo>
                  <a:lnTo>
                    <a:pt x="1054453" y="456863"/>
                  </a:lnTo>
                  <a:lnTo>
                    <a:pt x="992426" y="494935"/>
                  </a:lnTo>
                  <a:lnTo>
                    <a:pt x="930399" y="533007"/>
                  </a:lnTo>
                  <a:lnTo>
                    <a:pt x="868373" y="571079"/>
                  </a:lnTo>
                  <a:lnTo>
                    <a:pt x="806346" y="609151"/>
                  </a:lnTo>
                  <a:lnTo>
                    <a:pt x="744319" y="647223"/>
                  </a:lnTo>
                  <a:lnTo>
                    <a:pt x="682293" y="685295"/>
                  </a:lnTo>
                  <a:lnTo>
                    <a:pt x="620266" y="723367"/>
                  </a:lnTo>
                  <a:lnTo>
                    <a:pt x="558239" y="761439"/>
                  </a:lnTo>
                  <a:lnTo>
                    <a:pt x="496213" y="799511"/>
                  </a:lnTo>
                  <a:lnTo>
                    <a:pt x="434186" y="837583"/>
                  </a:lnTo>
                  <a:lnTo>
                    <a:pt x="372159" y="875655"/>
                  </a:lnTo>
                  <a:lnTo>
                    <a:pt x="310133" y="913727"/>
                  </a:lnTo>
                  <a:lnTo>
                    <a:pt x="248106" y="951799"/>
                  </a:lnTo>
                  <a:lnTo>
                    <a:pt x="186079" y="989871"/>
                  </a:lnTo>
                  <a:lnTo>
                    <a:pt x="124053" y="1027943"/>
                  </a:lnTo>
                  <a:lnTo>
                    <a:pt x="62026" y="106601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4539318" y="3548927"/>
              <a:ext cx="2110462" cy="940366"/>
            </a:xfrm>
            <a:custGeom>
              <a:avLst/>
              <a:pathLst>
                <a:path w="2110462" h="940366">
                  <a:moveTo>
                    <a:pt x="0" y="411951"/>
                  </a:moveTo>
                  <a:lnTo>
                    <a:pt x="70461" y="430172"/>
                  </a:lnTo>
                  <a:lnTo>
                    <a:pt x="140922" y="448393"/>
                  </a:lnTo>
                  <a:lnTo>
                    <a:pt x="211383" y="466615"/>
                  </a:lnTo>
                  <a:lnTo>
                    <a:pt x="281844" y="484836"/>
                  </a:lnTo>
                  <a:lnTo>
                    <a:pt x="352305" y="503057"/>
                  </a:lnTo>
                  <a:lnTo>
                    <a:pt x="422766" y="521278"/>
                  </a:lnTo>
                  <a:lnTo>
                    <a:pt x="493227" y="539499"/>
                  </a:lnTo>
                  <a:lnTo>
                    <a:pt x="563689" y="557721"/>
                  </a:lnTo>
                  <a:lnTo>
                    <a:pt x="634150" y="575942"/>
                  </a:lnTo>
                  <a:lnTo>
                    <a:pt x="704611" y="594163"/>
                  </a:lnTo>
                  <a:lnTo>
                    <a:pt x="775072" y="612384"/>
                  </a:lnTo>
                  <a:lnTo>
                    <a:pt x="845533" y="630605"/>
                  </a:lnTo>
                  <a:lnTo>
                    <a:pt x="915994" y="648827"/>
                  </a:lnTo>
                  <a:lnTo>
                    <a:pt x="986455" y="667048"/>
                  </a:lnTo>
                  <a:lnTo>
                    <a:pt x="1056916" y="685269"/>
                  </a:lnTo>
                  <a:lnTo>
                    <a:pt x="1127378" y="703490"/>
                  </a:lnTo>
                  <a:lnTo>
                    <a:pt x="1197839" y="721712"/>
                  </a:lnTo>
                  <a:lnTo>
                    <a:pt x="1268300" y="739933"/>
                  </a:lnTo>
                  <a:lnTo>
                    <a:pt x="1338761" y="758154"/>
                  </a:lnTo>
                  <a:lnTo>
                    <a:pt x="1409222" y="776375"/>
                  </a:lnTo>
                  <a:lnTo>
                    <a:pt x="1479683" y="794596"/>
                  </a:lnTo>
                  <a:lnTo>
                    <a:pt x="1550144" y="812818"/>
                  </a:lnTo>
                  <a:lnTo>
                    <a:pt x="1620605" y="831039"/>
                  </a:lnTo>
                  <a:lnTo>
                    <a:pt x="1691067" y="849260"/>
                  </a:lnTo>
                  <a:lnTo>
                    <a:pt x="1761528" y="867481"/>
                  </a:lnTo>
                  <a:lnTo>
                    <a:pt x="1831989" y="885703"/>
                  </a:lnTo>
                  <a:lnTo>
                    <a:pt x="1902450" y="903924"/>
                  </a:lnTo>
                  <a:lnTo>
                    <a:pt x="1972911" y="922145"/>
                  </a:lnTo>
                  <a:lnTo>
                    <a:pt x="2043372" y="940366"/>
                  </a:lnTo>
                  <a:lnTo>
                    <a:pt x="2060418" y="869411"/>
                  </a:lnTo>
                  <a:lnTo>
                    <a:pt x="2075001" y="797909"/>
                  </a:lnTo>
                  <a:lnTo>
                    <a:pt x="2087103" y="725945"/>
                  </a:lnTo>
                  <a:lnTo>
                    <a:pt x="2096711" y="653606"/>
                  </a:lnTo>
                  <a:lnTo>
                    <a:pt x="2103811" y="580979"/>
                  </a:lnTo>
                  <a:lnTo>
                    <a:pt x="2108397" y="508149"/>
                  </a:lnTo>
                  <a:lnTo>
                    <a:pt x="2110462" y="435204"/>
                  </a:lnTo>
                  <a:lnTo>
                    <a:pt x="2110005" y="362231"/>
                  </a:lnTo>
                  <a:lnTo>
                    <a:pt x="2107025" y="289318"/>
                  </a:lnTo>
                  <a:lnTo>
                    <a:pt x="2101526" y="216551"/>
                  </a:lnTo>
                  <a:lnTo>
                    <a:pt x="2093515" y="144018"/>
                  </a:lnTo>
                  <a:lnTo>
                    <a:pt x="2083001" y="71806"/>
                  </a:lnTo>
                  <a:lnTo>
                    <a:pt x="2069997" y="0"/>
                  </a:lnTo>
                  <a:lnTo>
                    <a:pt x="1998618" y="14205"/>
                  </a:lnTo>
                  <a:lnTo>
                    <a:pt x="1927239" y="28410"/>
                  </a:lnTo>
                  <a:lnTo>
                    <a:pt x="1855860" y="42615"/>
                  </a:lnTo>
                  <a:lnTo>
                    <a:pt x="1784480" y="56820"/>
                  </a:lnTo>
                  <a:lnTo>
                    <a:pt x="1713101" y="71026"/>
                  </a:lnTo>
                  <a:lnTo>
                    <a:pt x="1641722" y="85231"/>
                  </a:lnTo>
                  <a:lnTo>
                    <a:pt x="1570343" y="99436"/>
                  </a:lnTo>
                  <a:lnTo>
                    <a:pt x="1498963" y="113641"/>
                  </a:lnTo>
                  <a:lnTo>
                    <a:pt x="1427584" y="127846"/>
                  </a:lnTo>
                  <a:lnTo>
                    <a:pt x="1356205" y="142052"/>
                  </a:lnTo>
                  <a:lnTo>
                    <a:pt x="1284826" y="156257"/>
                  </a:lnTo>
                  <a:lnTo>
                    <a:pt x="1213446" y="170462"/>
                  </a:lnTo>
                  <a:lnTo>
                    <a:pt x="1142067" y="184667"/>
                  </a:lnTo>
                  <a:lnTo>
                    <a:pt x="1070688" y="198873"/>
                  </a:lnTo>
                  <a:lnTo>
                    <a:pt x="999309" y="213078"/>
                  </a:lnTo>
                  <a:lnTo>
                    <a:pt x="927930" y="227283"/>
                  </a:lnTo>
                  <a:lnTo>
                    <a:pt x="856550" y="241488"/>
                  </a:lnTo>
                  <a:lnTo>
                    <a:pt x="785171" y="255693"/>
                  </a:lnTo>
                  <a:lnTo>
                    <a:pt x="713792" y="269899"/>
                  </a:lnTo>
                  <a:lnTo>
                    <a:pt x="642413" y="284104"/>
                  </a:lnTo>
                  <a:lnTo>
                    <a:pt x="571033" y="298309"/>
                  </a:lnTo>
                  <a:lnTo>
                    <a:pt x="499654" y="312514"/>
                  </a:lnTo>
                  <a:lnTo>
                    <a:pt x="428275" y="326720"/>
                  </a:lnTo>
                  <a:lnTo>
                    <a:pt x="356896" y="340925"/>
                  </a:lnTo>
                  <a:lnTo>
                    <a:pt x="285516" y="355130"/>
                  </a:lnTo>
                  <a:lnTo>
                    <a:pt x="214137" y="369335"/>
                  </a:lnTo>
                  <a:lnTo>
                    <a:pt x="142758" y="383540"/>
                  </a:lnTo>
                  <a:lnTo>
                    <a:pt x="71379" y="39774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4539318" y="3960878"/>
              <a:ext cx="2043372" cy="1533370"/>
            </a:xfrm>
            <a:custGeom>
              <a:avLst/>
              <a:pathLst>
                <a:path w="2043372" h="1533370">
                  <a:moveTo>
                    <a:pt x="0" y="0"/>
                  </a:moveTo>
                  <a:lnTo>
                    <a:pt x="50010" y="52874"/>
                  </a:lnTo>
                  <a:lnTo>
                    <a:pt x="100020" y="105749"/>
                  </a:lnTo>
                  <a:lnTo>
                    <a:pt x="150031" y="158624"/>
                  </a:lnTo>
                  <a:lnTo>
                    <a:pt x="200041" y="211499"/>
                  </a:lnTo>
                  <a:lnTo>
                    <a:pt x="250051" y="264374"/>
                  </a:lnTo>
                  <a:lnTo>
                    <a:pt x="300062" y="317249"/>
                  </a:lnTo>
                  <a:lnTo>
                    <a:pt x="350072" y="370123"/>
                  </a:lnTo>
                  <a:lnTo>
                    <a:pt x="400082" y="422998"/>
                  </a:lnTo>
                  <a:lnTo>
                    <a:pt x="450093" y="475873"/>
                  </a:lnTo>
                  <a:lnTo>
                    <a:pt x="500103" y="528748"/>
                  </a:lnTo>
                  <a:lnTo>
                    <a:pt x="550113" y="581623"/>
                  </a:lnTo>
                  <a:lnTo>
                    <a:pt x="600124" y="634498"/>
                  </a:lnTo>
                  <a:lnTo>
                    <a:pt x="650134" y="687373"/>
                  </a:lnTo>
                  <a:lnTo>
                    <a:pt x="700144" y="740247"/>
                  </a:lnTo>
                  <a:lnTo>
                    <a:pt x="750155" y="793122"/>
                  </a:lnTo>
                  <a:lnTo>
                    <a:pt x="800165" y="845997"/>
                  </a:lnTo>
                  <a:lnTo>
                    <a:pt x="850175" y="898872"/>
                  </a:lnTo>
                  <a:lnTo>
                    <a:pt x="900186" y="951747"/>
                  </a:lnTo>
                  <a:lnTo>
                    <a:pt x="950196" y="1004622"/>
                  </a:lnTo>
                  <a:lnTo>
                    <a:pt x="1000206" y="1057496"/>
                  </a:lnTo>
                  <a:lnTo>
                    <a:pt x="1050217" y="1110371"/>
                  </a:lnTo>
                  <a:lnTo>
                    <a:pt x="1100227" y="1163246"/>
                  </a:lnTo>
                  <a:lnTo>
                    <a:pt x="1150237" y="1216121"/>
                  </a:lnTo>
                  <a:lnTo>
                    <a:pt x="1200248" y="1268996"/>
                  </a:lnTo>
                  <a:lnTo>
                    <a:pt x="1250258" y="1321871"/>
                  </a:lnTo>
                  <a:lnTo>
                    <a:pt x="1300268" y="1374746"/>
                  </a:lnTo>
                  <a:lnTo>
                    <a:pt x="1350279" y="1427620"/>
                  </a:lnTo>
                  <a:lnTo>
                    <a:pt x="1400289" y="1480495"/>
                  </a:lnTo>
                  <a:lnTo>
                    <a:pt x="1450299" y="1533370"/>
                  </a:lnTo>
                  <a:lnTo>
                    <a:pt x="1503084" y="1481664"/>
                  </a:lnTo>
                  <a:lnTo>
                    <a:pt x="1554027" y="1428142"/>
                  </a:lnTo>
                  <a:lnTo>
                    <a:pt x="1603066" y="1372870"/>
                  </a:lnTo>
                  <a:lnTo>
                    <a:pt x="1650139" y="1315915"/>
                  </a:lnTo>
                  <a:lnTo>
                    <a:pt x="1695190" y="1257348"/>
                  </a:lnTo>
                  <a:lnTo>
                    <a:pt x="1738163" y="1197239"/>
                  </a:lnTo>
                  <a:lnTo>
                    <a:pt x="1779006" y="1135662"/>
                  </a:lnTo>
                  <a:lnTo>
                    <a:pt x="1817668" y="1072694"/>
                  </a:lnTo>
                  <a:lnTo>
                    <a:pt x="1854103" y="1008411"/>
                  </a:lnTo>
                  <a:lnTo>
                    <a:pt x="1888265" y="942893"/>
                  </a:lnTo>
                  <a:lnTo>
                    <a:pt x="1920113" y="876218"/>
                  </a:lnTo>
                  <a:lnTo>
                    <a:pt x="1949607" y="808470"/>
                  </a:lnTo>
                  <a:lnTo>
                    <a:pt x="1976712" y="739730"/>
                  </a:lnTo>
                  <a:lnTo>
                    <a:pt x="2001394" y="670084"/>
                  </a:lnTo>
                  <a:lnTo>
                    <a:pt x="2023623" y="599617"/>
                  </a:lnTo>
                  <a:lnTo>
                    <a:pt x="2043372" y="528415"/>
                  </a:lnTo>
                  <a:lnTo>
                    <a:pt x="1972911" y="510194"/>
                  </a:lnTo>
                  <a:lnTo>
                    <a:pt x="1902450" y="491972"/>
                  </a:lnTo>
                  <a:lnTo>
                    <a:pt x="1831989" y="473751"/>
                  </a:lnTo>
                  <a:lnTo>
                    <a:pt x="1761528" y="455530"/>
                  </a:lnTo>
                  <a:lnTo>
                    <a:pt x="1691067" y="437309"/>
                  </a:lnTo>
                  <a:lnTo>
                    <a:pt x="1620605" y="419088"/>
                  </a:lnTo>
                  <a:lnTo>
                    <a:pt x="1550144" y="400866"/>
                  </a:lnTo>
                  <a:lnTo>
                    <a:pt x="1479683" y="382645"/>
                  </a:lnTo>
                  <a:lnTo>
                    <a:pt x="1409222" y="364424"/>
                  </a:lnTo>
                  <a:lnTo>
                    <a:pt x="1338761" y="346203"/>
                  </a:lnTo>
                  <a:lnTo>
                    <a:pt x="1268300" y="327981"/>
                  </a:lnTo>
                  <a:lnTo>
                    <a:pt x="1197839" y="309760"/>
                  </a:lnTo>
                  <a:lnTo>
                    <a:pt x="1127378" y="291539"/>
                  </a:lnTo>
                  <a:lnTo>
                    <a:pt x="1056916" y="273318"/>
                  </a:lnTo>
                  <a:lnTo>
                    <a:pt x="986455" y="255097"/>
                  </a:lnTo>
                  <a:lnTo>
                    <a:pt x="915994" y="236875"/>
                  </a:lnTo>
                  <a:lnTo>
                    <a:pt x="845533" y="218654"/>
                  </a:lnTo>
                  <a:lnTo>
                    <a:pt x="775072" y="200433"/>
                  </a:lnTo>
                  <a:lnTo>
                    <a:pt x="704611" y="182212"/>
                  </a:lnTo>
                  <a:lnTo>
                    <a:pt x="634150" y="163990"/>
                  </a:lnTo>
                  <a:lnTo>
                    <a:pt x="563689" y="145769"/>
                  </a:lnTo>
                  <a:lnTo>
                    <a:pt x="493227" y="127548"/>
                  </a:lnTo>
                  <a:lnTo>
                    <a:pt x="422766" y="109327"/>
                  </a:lnTo>
                  <a:lnTo>
                    <a:pt x="352305" y="91106"/>
                  </a:lnTo>
                  <a:lnTo>
                    <a:pt x="281844" y="72884"/>
                  </a:lnTo>
                  <a:lnTo>
                    <a:pt x="211383" y="54663"/>
                  </a:lnTo>
                  <a:lnTo>
                    <a:pt x="140922" y="36442"/>
                  </a:lnTo>
                  <a:lnTo>
                    <a:pt x="70461" y="1822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4539318" y="3960878"/>
              <a:ext cx="1450299" cy="2093064"/>
            </a:xfrm>
            <a:custGeom>
              <a:avLst/>
              <a:pathLst>
                <a:path w="1450299" h="2093064">
                  <a:moveTo>
                    <a:pt x="0" y="0"/>
                  </a:moveTo>
                  <a:lnTo>
                    <a:pt x="9359" y="72174"/>
                  </a:lnTo>
                  <a:lnTo>
                    <a:pt x="18719" y="144349"/>
                  </a:lnTo>
                  <a:lnTo>
                    <a:pt x="28078" y="216523"/>
                  </a:lnTo>
                  <a:lnTo>
                    <a:pt x="37438" y="288698"/>
                  </a:lnTo>
                  <a:lnTo>
                    <a:pt x="46798" y="360873"/>
                  </a:lnTo>
                  <a:lnTo>
                    <a:pt x="56157" y="433047"/>
                  </a:lnTo>
                  <a:lnTo>
                    <a:pt x="65517" y="505222"/>
                  </a:lnTo>
                  <a:lnTo>
                    <a:pt x="74877" y="577397"/>
                  </a:lnTo>
                  <a:lnTo>
                    <a:pt x="84236" y="649571"/>
                  </a:lnTo>
                  <a:lnTo>
                    <a:pt x="93596" y="721746"/>
                  </a:lnTo>
                  <a:lnTo>
                    <a:pt x="102956" y="793921"/>
                  </a:lnTo>
                  <a:lnTo>
                    <a:pt x="112315" y="866095"/>
                  </a:lnTo>
                  <a:lnTo>
                    <a:pt x="121675" y="938270"/>
                  </a:lnTo>
                  <a:lnTo>
                    <a:pt x="131035" y="1010445"/>
                  </a:lnTo>
                  <a:lnTo>
                    <a:pt x="140394" y="1082619"/>
                  </a:lnTo>
                  <a:lnTo>
                    <a:pt x="149754" y="1154794"/>
                  </a:lnTo>
                  <a:lnTo>
                    <a:pt x="159113" y="1226969"/>
                  </a:lnTo>
                  <a:lnTo>
                    <a:pt x="168473" y="1299143"/>
                  </a:lnTo>
                  <a:lnTo>
                    <a:pt x="177833" y="1371318"/>
                  </a:lnTo>
                  <a:lnTo>
                    <a:pt x="187192" y="1443493"/>
                  </a:lnTo>
                  <a:lnTo>
                    <a:pt x="196552" y="1515667"/>
                  </a:lnTo>
                  <a:lnTo>
                    <a:pt x="205912" y="1587842"/>
                  </a:lnTo>
                  <a:lnTo>
                    <a:pt x="215271" y="1660016"/>
                  </a:lnTo>
                  <a:lnTo>
                    <a:pt x="224631" y="1732191"/>
                  </a:lnTo>
                  <a:lnTo>
                    <a:pt x="233991" y="1804366"/>
                  </a:lnTo>
                  <a:lnTo>
                    <a:pt x="243350" y="1876540"/>
                  </a:lnTo>
                  <a:lnTo>
                    <a:pt x="252710" y="1948715"/>
                  </a:lnTo>
                  <a:lnTo>
                    <a:pt x="262070" y="2020890"/>
                  </a:lnTo>
                  <a:lnTo>
                    <a:pt x="271429" y="2093064"/>
                  </a:lnTo>
                  <a:lnTo>
                    <a:pt x="344344" y="2082311"/>
                  </a:lnTo>
                  <a:lnTo>
                    <a:pt x="416838" y="2069019"/>
                  </a:lnTo>
                  <a:lnTo>
                    <a:pt x="488824" y="2053203"/>
                  </a:lnTo>
                  <a:lnTo>
                    <a:pt x="560214" y="2034884"/>
                  </a:lnTo>
                  <a:lnTo>
                    <a:pt x="630921" y="2014083"/>
                  </a:lnTo>
                  <a:lnTo>
                    <a:pt x="700859" y="1990826"/>
                  </a:lnTo>
                  <a:lnTo>
                    <a:pt x="769942" y="1965142"/>
                  </a:lnTo>
                  <a:lnTo>
                    <a:pt x="838086" y="1937061"/>
                  </a:lnTo>
                  <a:lnTo>
                    <a:pt x="905208" y="1906617"/>
                  </a:lnTo>
                  <a:lnTo>
                    <a:pt x="971226" y="1873849"/>
                  </a:lnTo>
                  <a:lnTo>
                    <a:pt x="1036060" y="1838796"/>
                  </a:lnTo>
                  <a:lnTo>
                    <a:pt x="1099630" y="1801501"/>
                  </a:lnTo>
                  <a:lnTo>
                    <a:pt x="1161860" y="1762008"/>
                  </a:lnTo>
                  <a:lnTo>
                    <a:pt x="1222672" y="1720367"/>
                  </a:lnTo>
                  <a:lnTo>
                    <a:pt x="1281994" y="1676628"/>
                  </a:lnTo>
                  <a:lnTo>
                    <a:pt x="1339752" y="1630845"/>
                  </a:lnTo>
                  <a:lnTo>
                    <a:pt x="1395877" y="1583073"/>
                  </a:lnTo>
                  <a:lnTo>
                    <a:pt x="1450299" y="1533370"/>
                  </a:lnTo>
                  <a:lnTo>
                    <a:pt x="1400289" y="1480495"/>
                  </a:lnTo>
                  <a:lnTo>
                    <a:pt x="1350279" y="1427620"/>
                  </a:lnTo>
                  <a:lnTo>
                    <a:pt x="1300268" y="1374746"/>
                  </a:lnTo>
                  <a:lnTo>
                    <a:pt x="1250258" y="1321871"/>
                  </a:lnTo>
                  <a:lnTo>
                    <a:pt x="1200248" y="1268996"/>
                  </a:lnTo>
                  <a:lnTo>
                    <a:pt x="1150237" y="1216121"/>
                  </a:lnTo>
                  <a:lnTo>
                    <a:pt x="1100227" y="1163246"/>
                  </a:lnTo>
                  <a:lnTo>
                    <a:pt x="1050217" y="1110371"/>
                  </a:lnTo>
                  <a:lnTo>
                    <a:pt x="1000206" y="1057496"/>
                  </a:lnTo>
                  <a:lnTo>
                    <a:pt x="950196" y="1004622"/>
                  </a:lnTo>
                  <a:lnTo>
                    <a:pt x="900186" y="951747"/>
                  </a:lnTo>
                  <a:lnTo>
                    <a:pt x="850175" y="898872"/>
                  </a:lnTo>
                  <a:lnTo>
                    <a:pt x="800165" y="845997"/>
                  </a:lnTo>
                  <a:lnTo>
                    <a:pt x="750155" y="793122"/>
                  </a:lnTo>
                  <a:lnTo>
                    <a:pt x="700144" y="740247"/>
                  </a:lnTo>
                  <a:lnTo>
                    <a:pt x="650134" y="687373"/>
                  </a:lnTo>
                  <a:lnTo>
                    <a:pt x="600124" y="634498"/>
                  </a:lnTo>
                  <a:lnTo>
                    <a:pt x="550113" y="581623"/>
                  </a:lnTo>
                  <a:lnTo>
                    <a:pt x="500103" y="528748"/>
                  </a:lnTo>
                  <a:lnTo>
                    <a:pt x="450093" y="475873"/>
                  </a:lnTo>
                  <a:lnTo>
                    <a:pt x="400082" y="422998"/>
                  </a:lnTo>
                  <a:lnTo>
                    <a:pt x="350072" y="370123"/>
                  </a:lnTo>
                  <a:lnTo>
                    <a:pt x="300062" y="317249"/>
                  </a:lnTo>
                  <a:lnTo>
                    <a:pt x="250051" y="264374"/>
                  </a:lnTo>
                  <a:lnTo>
                    <a:pt x="200041" y="211499"/>
                  </a:lnTo>
                  <a:lnTo>
                    <a:pt x="150031" y="158624"/>
                  </a:lnTo>
                  <a:lnTo>
                    <a:pt x="100020" y="105749"/>
                  </a:lnTo>
                  <a:lnTo>
                    <a:pt x="50010" y="5287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3255019" y="3960878"/>
              <a:ext cx="1555728" cy="2110535"/>
            </a:xfrm>
            <a:custGeom>
              <a:avLst/>
              <a:pathLst>
                <a:path w="1555728" h="2110535">
                  <a:moveTo>
                    <a:pt x="1284299" y="0"/>
                  </a:moveTo>
                  <a:lnTo>
                    <a:pt x="1240013" y="57753"/>
                  </a:lnTo>
                  <a:lnTo>
                    <a:pt x="1195726" y="115507"/>
                  </a:lnTo>
                  <a:lnTo>
                    <a:pt x="1151440" y="173261"/>
                  </a:lnTo>
                  <a:lnTo>
                    <a:pt x="1107154" y="231015"/>
                  </a:lnTo>
                  <a:lnTo>
                    <a:pt x="1062868" y="288769"/>
                  </a:lnTo>
                  <a:lnTo>
                    <a:pt x="1018582" y="346523"/>
                  </a:lnTo>
                  <a:lnTo>
                    <a:pt x="974296" y="404277"/>
                  </a:lnTo>
                  <a:lnTo>
                    <a:pt x="930009" y="462031"/>
                  </a:lnTo>
                  <a:lnTo>
                    <a:pt x="885723" y="519785"/>
                  </a:lnTo>
                  <a:lnTo>
                    <a:pt x="841437" y="577539"/>
                  </a:lnTo>
                  <a:lnTo>
                    <a:pt x="797151" y="635293"/>
                  </a:lnTo>
                  <a:lnTo>
                    <a:pt x="752865" y="693047"/>
                  </a:lnTo>
                  <a:lnTo>
                    <a:pt x="708578" y="750801"/>
                  </a:lnTo>
                  <a:lnTo>
                    <a:pt x="664292" y="808555"/>
                  </a:lnTo>
                  <a:lnTo>
                    <a:pt x="620006" y="866309"/>
                  </a:lnTo>
                  <a:lnTo>
                    <a:pt x="575720" y="924062"/>
                  </a:lnTo>
                  <a:lnTo>
                    <a:pt x="531434" y="981816"/>
                  </a:lnTo>
                  <a:lnTo>
                    <a:pt x="487148" y="1039570"/>
                  </a:lnTo>
                  <a:lnTo>
                    <a:pt x="442861" y="1097324"/>
                  </a:lnTo>
                  <a:lnTo>
                    <a:pt x="398575" y="1155078"/>
                  </a:lnTo>
                  <a:lnTo>
                    <a:pt x="354289" y="1212832"/>
                  </a:lnTo>
                  <a:lnTo>
                    <a:pt x="310003" y="1270586"/>
                  </a:lnTo>
                  <a:lnTo>
                    <a:pt x="265717" y="1328340"/>
                  </a:lnTo>
                  <a:lnTo>
                    <a:pt x="221430" y="1386094"/>
                  </a:lnTo>
                  <a:lnTo>
                    <a:pt x="177144" y="1443848"/>
                  </a:lnTo>
                  <a:lnTo>
                    <a:pt x="132858" y="1501602"/>
                  </a:lnTo>
                  <a:lnTo>
                    <a:pt x="88572" y="1559356"/>
                  </a:lnTo>
                  <a:lnTo>
                    <a:pt x="44286" y="1617110"/>
                  </a:lnTo>
                  <a:lnTo>
                    <a:pt x="0" y="1674864"/>
                  </a:lnTo>
                  <a:lnTo>
                    <a:pt x="57761" y="1717614"/>
                  </a:lnTo>
                  <a:lnTo>
                    <a:pt x="116944" y="1758373"/>
                  </a:lnTo>
                  <a:lnTo>
                    <a:pt x="177480" y="1797094"/>
                  </a:lnTo>
                  <a:lnTo>
                    <a:pt x="239300" y="1833731"/>
                  </a:lnTo>
                  <a:lnTo>
                    <a:pt x="302330" y="1868243"/>
                  </a:lnTo>
                  <a:lnTo>
                    <a:pt x="366500" y="1900589"/>
                  </a:lnTo>
                  <a:lnTo>
                    <a:pt x="431733" y="1930731"/>
                  </a:lnTo>
                  <a:lnTo>
                    <a:pt x="497954" y="1958636"/>
                  </a:lnTo>
                  <a:lnTo>
                    <a:pt x="565087" y="1984270"/>
                  </a:lnTo>
                  <a:lnTo>
                    <a:pt x="633054" y="2007604"/>
                  </a:lnTo>
                  <a:lnTo>
                    <a:pt x="701775" y="2028610"/>
                  </a:lnTo>
                  <a:lnTo>
                    <a:pt x="771172" y="2047265"/>
                  </a:lnTo>
                  <a:lnTo>
                    <a:pt x="841164" y="2063547"/>
                  </a:lnTo>
                  <a:lnTo>
                    <a:pt x="911670" y="2077436"/>
                  </a:lnTo>
                  <a:lnTo>
                    <a:pt x="982607" y="2088917"/>
                  </a:lnTo>
                  <a:lnTo>
                    <a:pt x="1053894" y="2097977"/>
                  </a:lnTo>
                  <a:lnTo>
                    <a:pt x="1125448" y="2104604"/>
                  </a:lnTo>
                  <a:lnTo>
                    <a:pt x="1197187" y="2108792"/>
                  </a:lnTo>
                  <a:lnTo>
                    <a:pt x="1269026" y="2110535"/>
                  </a:lnTo>
                  <a:lnTo>
                    <a:pt x="1340883" y="2109832"/>
                  </a:lnTo>
                  <a:lnTo>
                    <a:pt x="1412675" y="2106683"/>
                  </a:lnTo>
                  <a:lnTo>
                    <a:pt x="1484318" y="2101091"/>
                  </a:lnTo>
                  <a:lnTo>
                    <a:pt x="1555728" y="2093064"/>
                  </a:lnTo>
                  <a:lnTo>
                    <a:pt x="1546369" y="2020890"/>
                  </a:lnTo>
                  <a:lnTo>
                    <a:pt x="1537009" y="1948715"/>
                  </a:lnTo>
                  <a:lnTo>
                    <a:pt x="1527650" y="1876540"/>
                  </a:lnTo>
                  <a:lnTo>
                    <a:pt x="1518290" y="1804366"/>
                  </a:lnTo>
                  <a:lnTo>
                    <a:pt x="1508930" y="1732191"/>
                  </a:lnTo>
                  <a:lnTo>
                    <a:pt x="1499571" y="1660016"/>
                  </a:lnTo>
                  <a:lnTo>
                    <a:pt x="1490211" y="1587842"/>
                  </a:lnTo>
                  <a:lnTo>
                    <a:pt x="1480851" y="1515667"/>
                  </a:lnTo>
                  <a:lnTo>
                    <a:pt x="1471492" y="1443493"/>
                  </a:lnTo>
                  <a:lnTo>
                    <a:pt x="1462132" y="1371318"/>
                  </a:lnTo>
                  <a:lnTo>
                    <a:pt x="1452772" y="1299143"/>
                  </a:lnTo>
                  <a:lnTo>
                    <a:pt x="1443413" y="1226969"/>
                  </a:lnTo>
                  <a:lnTo>
                    <a:pt x="1434053" y="1154794"/>
                  </a:lnTo>
                  <a:lnTo>
                    <a:pt x="1424693" y="1082619"/>
                  </a:lnTo>
                  <a:lnTo>
                    <a:pt x="1415334" y="1010445"/>
                  </a:lnTo>
                  <a:lnTo>
                    <a:pt x="1405974" y="938270"/>
                  </a:lnTo>
                  <a:lnTo>
                    <a:pt x="1396615" y="866095"/>
                  </a:lnTo>
                  <a:lnTo>
                    <a:pt x="1387255" y="793921"/>
                  </a:lnTo>
                  <a:lnTo>
                    <a:pt x="1377895" y="721746"/>
                  </a:lnTo>
                  <a:lnTo>
                    <a:pt x="1368536" y="649571"/>
                  </a:lnTo>
                  <a:lnTo>
                    <a:pt x="1359176" y="577397"/>
                  </a:lnTo>
                  <a:lnTo>
                    <a:pt x="1349816" y="505222"/>
                  </a:lnTo>
                  <a:lnTo>
                    <a:pt x="1340457" y="433047"/>
                  </a:lnTo>
                  <a:lnTo>
                    <a:pt x="1331097" y="360873"/>
                  </a:lnTo>
                  <a:lnTo>
                    <a:pt x="1321737" y="288698"/>
                  </a:lnTo>
                  <a:lnTo>
                    <a:pt x="1312378" y="216523"/>
                  </a:lnTo>
                  <a:lnTo>
                    <a:pt x="1303018" y="144349"/>
                  </a:lnTo>
                  <a:lnTo>
                    <a:pt x="1293658" y="7217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2459023" y="3960878"/>
              <a:ext cx="2080295" cy="1674864"/>
            </a:xfrm>
            <a:custGeom>
              <a:avLst/>
              <a:pathLst>
                <a:path w="2080295" h="1674864">
                  <a:moveTo>
                    <a:pt x="2080295" y="0"/>
                  </a:moveTo>
                  <a:lnTo>
                    <a:pt x="2008561" y="12286"/>
                  </a:lnTo>
                  <a:lnTo>
                    <a:pt x="1936826" y="24573"/>
                  </a:lnTo>
                  <a:lnTo>
                    <a:pt x="1865092" y="36860"/>
                  </a:lnTo>
                  <a:lnTo>
                    <a:pt x="1793358" y="49147"/>
                  </a:lnTo>
                  <a:lnTo>
                    <a:pt x="1721623" y="61434"/>
                  </a:lnTo>
                  <a:lnTo>
                    <a:pt x="1649889" y="73721"/>
                  </a:lnTo>
                  <a:lnTo>
                    <a:pt x="1578155" y="86008"/>
                  </a:lnTo>
                  <a:lnTo>
                    <a:pt x="1506420" y="98295"/>
                  </a:lnTo>
                  <a:lnTo>
                    <a:pt x="1434686" y="110582"/>
                  </a:lnTo>
                  <a:lnTo>
                    <a:pt x="1362952" y="122869"/>
                  </a:lnTo>
                  <a:lnTo>
                    <a:pt x="1291217" y="135156"/>
                  </a:lnTo>
                  <a:lnTo>
                    <a:pt x="1219483" y="147443"/>
                  </a:lnTo>
                  <a:lnTo>
                    <a:pt x="1147749" y="159730"/>
                  </a:lnTo>
                  <a:lnTo>
                    <a:pt x="1076014" y="172017"/>
                  </a:lnTo>
                  <a:lnTo>
                    <a:pt x="1004280" y="184304"/>
                  </a:lnTo>
                  <a:lnTo>
                    <a:pt x="932546" y="196591"/>
                  </a:lnTo>
                  <a:lnTo>
                    <a:pt x="860811" y="208878"/>
                  </a:lnTo>
                  <a:lnTo>
                    <a:pt x="789077" y="221165"/>
                  </a:lnTo>
                  <a:lnTo>
                    <a:pt x="717343" y="233452"/>
                  </a:lnTo>
                  <a:lnTo>
                    <a:pt x="645608" y="245739"/>
                  </a:lnTo>
                  <a:lnTo>
                    <a:pt x="573874" y="258026"/>
                  </a:lnTo>
                  <a:lnTo>
                    <a:pt x="502140" y="270313"/>
                  </a:lnTo>
                  <a:lnTo>
                    <a:pt x="430405" y="282600"/>
                  </a:lnTo>
                  <a:lnTo>
                    <a:pt x="358671" y="294886"/>
                  </a:lnTo>
                  <a:lnTo>
                    <a:pt x="286937" y="307173"/>
                  </a:lnTo>
                  <a:lnTo>
                    <a:pt x="215202" y="319460"/>
                  </a:lnTo>
                  <a:lnTo>
                    <a:pt x="143468" y="331747"/>
                  </a:lnTo>
                  <a:lnTo>
                    <a:pt x="71734" y="344034"/>
                  </a:lnTo>
                  <a:lnTo>
                    <a:pt x="0" y="356321"/>
                  </a:lnTo>
                  <a:lnTo>
                    <a:pt x="13295" y="426737"/>
                  </a:lnTo>
                  <a:lnTo>
                    <a:pt x="28973" y="496660"/>
                  </a:lnTo>
                  <a:lnTo>
                    <a:pt x="47015" y="566011"/>
                  </a:lnTo>
                  <a:lnTo>
                    <a:pt x="67402" y="634709"/>
                  </a:lnTo>
                  <a:lnTo>
                    <a:pt x="90109" y="702676"/>
                  </a:lnTo>
                  <a:lnTo>
                    <a:pt x="115110" y="769832"/>
                  </a:lnTo>
                  <a:lnTo>
                    <a:pt x="142377" y="836102"/>
                  </a:lnTo>
                  <a:lnTo>
                    <a:pt x="171877" y="901407"/>
                  </a:lnTo>
                  <a:lnTo>
                    <a:pt x="203577" y="965673"/>
                  </a:lnTo>
                  <a:lnTo>
                    <a:pt x="237441" y="1028826"/>
                  </a:lnTo>
                  <a:lnTo>
                    <a:pt x="273429" y="1090794"/>
                  </a:lnTo>
                  <a:lnTo>
                    <a:pt x="311501" y="1151503"/>
                  </a:lnTo>
                  <a:lnTo>
                    <a:pt x="351611" y="1210885"/>
                  </a:lnTo>
                  <a:lnTo>
                    <a:pt x="393713" y="1268872"/>
                  </a:lnTo>
                  <a:lnTo>
                    <a:pt x="437760" y="1325396"/>
                  </a:lnTo>
                  <a:lnTo>
                    <a:pt x="483701" y="1380392"/>
                  </a:lnTo>
                  <a:lnTo>
                    <a:pt x="531482" y="1433796"/>
                  </a:lnTo>
                  <a:lnTo>
                    <a:pt x="581048" y="1485548"/>
                  </a:lnTo>
                  <a:lnTo>
                    <a:pt x="632343" y="1535587"/>
                  </a:lnTo>
                  <a:lnTo>
                    <a:pt x="685307" y="1583856"/>
                  </a:lnTo>
                  <a:lnTo>
                    <a:pt x="739879" y="1630300"/>
                  </a:lnTo>
                  <a:lnTo>
                    <a:pt x="795996" y="1674864"/>
                  </a:lnTo>
                  <a:lnTo>
                    <a:pt x="840282" y="1617110"/>
                  </a:lnTo>
                  <a:lnTo>
                    <a:pt x="884568" y="1559356"/>
                  </a:lnTo>
                  <a:lnTo>
                    <a:pt x="928854" y="1501602"/>
                  </a:lnTo>
                  <a:lnTo>
                    <a:pt x="973140" y="1443848"/>
                  </a:lnTo>
                  <a:lnTo>
                    <a:pt x="1017427" y="1386094"/>
                  </a:lnTo>
                  <a:lnTo>
                    <a:pt x="1061713" y="1328340"/>
                  </a:lnTo>
                  <a:lnTo>
                    <a:pt x="1105999" y="1270586"/>
                  </a:lnTo>
                  <a:lnTo>
                    <a:pt x="1150285" y="1212832"/>
                  </a:lnTo>
                  <a:lnTo>
                    <a:pt x="1194571" y="1155078"/>
                  </a:lnTo>
                  <a:lnTo>
                    <a:pt x="1238858" y="1097324"/>
                  </a:lnTo>
                  <a:lnTo>
                    <a:pt x="1283144" y="1039570"/>
                  </a:lnTo>
                  <a:lnTo>
                    <a:pt x="1327430" y="981816"/>
                  </a:lnTo>
                  <a:lnTo>
                    <a:pt x="1371716" y="924062"/>
                  </a:lnTo>
                  <a:lnTo>
                    <a:pt x="1416002" y="866309"/>
                  </a:lnTo>
                  <a:lnTo>
                    <a:pt x="1460288" y="808555"/>
                  </a:lnTo>
                  <a:lnTo>
                    <a:pt x="1504575" y="750801"/>
                  </a:lnTo>
                  <a:lnTo>
                    <a:pt x="1548861" y="693047"/>
                  </a:lnTo>
                  <a:lnTo>
                    <a:pt x="1593147" y="635293"/>
                  </a:lnTo>
                  <a:lnTo>
                    <a:pt x="1637433" y="577539"/>
                  </a:lnTo>
                  <a:lnTo>
                    <a:pt x="1681719" y="519785"/>
                  </a:lnTo>
                  <a:lnTo>
                    <a:pt x="1726006" y="462031"/>
                  </a:lnTo>
                  <a:lnTo>
                    <a:pt x="1770292" y="404277"/>
                  </a:lnTo>
                  <a:lnTo>
                    <a:pt x="1814578" y="346523"/>
                  </a:lnTo>
                  <a:lnTo>
                    <a:pt x="1858864" y="288769"/>
                  </a:lnTo>
                  <a:lnTo>
                    <a:pt x="1903150" y="231015"/>
                  </a:lnTo>
                  <a:lnTo>
                    <a:pt x="1947436" y="173261"/>
                  </a:lnTo>
                  <a:lnTo>
                    <a:pt x="1991723" y="115507"/>
                  </a:lnTo>
                  <a:lnTo>
                    <a:pt x="2036009" y="5775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2428729" y="3115529"/>
              <a:ext cx="2110588" cy="1201671"/>
            </a:xfrm>
            <a:custGeom>
              <a:avLst/>
              <a:pathLst>
                <a:path w="2110588" h="1201671">
                  <a:moveTo>
                    <a:pt x="2110588" y="845349"/>
                  </a:moveTo>
                  <a:lnTo>
                    <a:pt x="2043902" y="816199"/>
                  </a:lnTo>
                  <a:lnTo>
                    <a:pt x="1977216" y="787049"/>
                  </a:lnTo>
                  <a:lnTo>
                    <a:pt x="1910529" y="757899"/>
                  </a:lnTo>
                  <a:lnTo>
                    <a:pt x="1843843" y="728749"/>
                  </a:lnTo>
                  <a:lnTo>
                    <a:pt x="1777157" y="699599"/>
                  </a:lnTo>
                  <a:lnTo>
                    <a:pt x="1710471" y="670449"/>
                  </a:lnTo>
                  <a:lnTo>
                    <a:pt x="1643784" y="641299"/>
                  </a:lnTo>
                  <a:lnTo>
                    <a:pt x="1577098" y="612149"/>
                  </a:lnTo>
                  <a:lnTo>
                    <a:pt x="1510412" y="582999"/>
                  </a:lnTo>
                  <a:lnTo>
                    <a:pt x="1443725" y="553849"/>
                  </a:lnTo>
                  <a:lnTo>
                    <a:pt x="1377039" y="524699"/>
                  </a:lnTo>
                  <a:lnTo>
                    <a:pt x="1310353" y="495549"/>
                  </a:lnTo>
                  <a:lnTo>
                    <a:pt x="1243667" y="466399"/>
                  </a:lnTo>
                  <a:lnTo>
                    <a:pt x="1176980" y="437249"/>
                  </a:lnTo>
                  <a:lnTo>
                    <a:pt x="1110294" y="408099"/>
                  </a:lnTo>
                  <a:lnTo>
                    <a:pt x="1043608" y="378949"/>
                  </a:lnTo>
                  <a:lnTo>
                    <a:pt x="976921" y="349799"/>
                  </a:lnTo>
                  <a:lnTo>
                    <a:pt x="910235" y="320649"/>
                  </a:lnTo>
                  <a:lnTo>
                    <a:pt x="843549" y="291499"/>
                  </a:lnTo>
                  <a:lnTo>
                    <a:pt x="776862" y="262349"/>
                  </a:lnTo>
                  <a:lnTo>
                    <a:pt x="710176" y="233199"/>
                  </a:lnTo>
                  <a:lnTo>
                    <a:pt x="643490" y="204049"/>
                  </a:lnTo>
                  <a:lnTo>
                    <a:pt x="576804" y="174899"/>
                  </a:lnTo>
                  <a:lnTo>
                    <a:pt x="510117" y="145749"/>
                  </a:lnTo>
                  <a:lnTo>
                    <a:pt x="443431" y="116599"/>
                  </a:lnTo>
                  <a:lnTo>
                    <a:pt x="376745" y="87449"/>
                  </a:lnTo>
                  <a:lnTo>
                    <a:pt x="310058" y="58299"/>
                  </a:lnTo>
                  <a:lnTo>
                    <a:pt x="243372" y="29149"/>
                  </a:lnTo>
                  <a:lnTo>
                    <a:pt x="176686" y="0"/>
                  </a:lnTo>
                  <a:lnTo>
                    <a:pt x="148896" y="66659"/>
                  </a:lnTo>
                  <a:lnTo>
                    <a:pt x="123404" y="134229"/>
                  </a:lnTo>
                  <a:lnTo>
                    <a:pt x="100238" y="202633"/>
                  </a:lnTo>
                  <a:lnTo>
                    <a:pt x="79425" y="271789"/>
                  </a:lnTo>
                  <a:lnTo>
                    <a:pt x="60991" y="341616"/>
                  </a:lnTo>
                  <a:lnTo>
                    <a:pt x="44957" y="412033"/>
                  </a:lnTo>
                  <a:lnTo>
                    <a:pt x="31342" y="482958"/>
                  </a:lnTo>
                  <a:lnTo>
                    <a:pt x="20160" y="554307"/>
                  </a:lnTo>
                  <a:lnTo>
                    <a:pt x="11427" y="625997"/>
                  </a:lnTo>
                  <a:lnTo>
                    <a:pt x="5151" y="697943"/>
                  </a:lnTo>
                  <a:lnTo>
                    <a:pt x="1340" y="770062"/>
                  </a:lnTo>
                  <a:lnTo>
                    <a:pt x="0" y="842269"/>
                  </a:lnTo>
                  <a:lnTo>
                    <a:pt x="1130" y="914480"/>
                  </a:lnTo>
                  <a:lnTo>
                    <a:pt x="4730" y="986610"/>
                  </a:lnTo>
                  <a:lnTo>
                    <a:pt x="10796" y="1058575"/>
                  </a:lnTo>
                  <a:lnTo>
                    <a:pt x="19320" y="1130290"/>
                  </a:lnTo>
                  <a:lnTo>
                    <a:pt x="30293" y="1201671"/>
                  </a:lnTo>
                  <a:lnTo>
                    <a:pt x="102027" y="1189384"/>
                  </a:lnTo>
                  <a:lnTo>
                    <a:pt x="173761" y="1177097"/>
                  </a:lnTo>
                  <a:lnTo>
                    <a:pt x="245496" y="1164810"/>
                  </a:lnTo>
                  <a:lnTo>
                    <a:pt x="317230" y="1152523"/>
                  </a:lnTo>
                  <a:lnTo>
                    <a:pt x="388964" y="1140236"/>
                  </a:lnTo>
                  <a:lnTo>
                    <a:pt x="460699" y="1127949"/>
                  </a:lnTo>
                  <a:lnTo>
                    <a:pt x="532433" y="1115662"/>
                  </a:lnTo>
                  <a:lnTo>
                    <a:pt x="604167" y="1103375"/>
                  </a:lnTo>
                  <a:lnTo>
                    <a:pt x="675902" y="1091088"/>
                  </a:lnTo>
                  <a:lnTo>
                    <a:pt x="747636" y="1078801"/>
                  </a:lnTo>
                  <a:lnTo>
                    <a:pt x="819370" y="1066514"/>
                  </a:lnTo>
                  <a:lnTo>
                    <a:pt x="891105" y="1054227"/>
                  </a:lnTo>
                  <a:lnTo>
                    <a:pt x="962839" y="1041940"/>
                  </a:lnTo>
                  <a:lnTo>
                    <a:pt x="1034573" y="1029653"/>
                  </a:lnTo>
                  <a:lnTo>
                    <a:pt x="1106308" y="1017366"/>
                  </a:lnTo>
                  <a:lnTo>
                    <a:pt x="1178042" y="1005080"/>
                  </a:lnTo>
                  <a:lnTo>
                    <a:pt x="1249776" y="992793"/>
                  </a:lnTo>
                  <a:lnTo>
                    <a:pt x="1321511" y="980506"/>
                  </a:lnTo>
                  <a:lnTo>
                    <a:pt x="1393245" y="968219"/>
                  </a:lnTo>
                  <a:lnTo>
                    <a:pt x="1464979" y="955932"/>
                  </a:lnTo>
                  <a:lnTo>
                    <a:pt x="1536714" y="943645"/>
                  </a:lnTo>
                  <a:lnTo>
                    <a:pt x="1608448" y="931358"/>
                  </a:lnTo>
                  <a:lnTo>
                    <a:pt x="1680182" y="919071"/>
                  </a:lnTo>
                  <a:lnTo>
                    <a:pt x="1751917" y="906784"/>
                  </a:lnTo>
                  <a:lnTo>
                    <a:pt x="1823651" y="894497"/>
                  </a:lnTo>
                  <a:lnTo>
                    <a:pt x="1895385" y="882210"/>
                  </a:lnTo>
                  <a:lnTo>
                    <a:pt x="1967120" y="869923"/>
                  </a:lnTo>
                  <a:lnTo>
                    <a:pt x="2038854" y="85763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2605416" y="2395628"/>
              <a:ext cx="1933902" cy="1565250"/>
            </a:xfrm>
            <a:custGeom>
              <a:avLst/>
              <a:pathLst>
                <a:path w="1933902" h="1565250">
                  <a:moveTo>
                    <a:pt x="1933902" y="1565250"/>
                  </a:moveTo>
                  <a:lnTo>
                    <a:pt x="1885080" y="1511276"/>
                  </a:lnTo>
                  <a:lnTo>
                    <a:pt x="1836258" y="1457301"/>
                  </a:lnTo>
                  <a:lnTo>
                    <a:pt x="1787436" y="1403327"/>
                  </a:lnTo>
                  <a:lnTo>
                    <a:pt x="1738614" y="1349353"/>
                  </a:lnTo>
                  <a:lnTo>
                    <a:pt x="1689793" y="1295379"/>
                  </a:lnTo>
                  <a:lnTo>
                    <a:pt x="1640971" y="1241405"/>
                  </a:lnTo>
                  <a:lnTo>
                    <a:pt x="1592149" y="1187431"/>
                  </a:lnTo>
                  <a:lnTo>
                    <a:pt x="1543327" y="1133457"/>
                  </a:lnTo>
                  <a:lnTo>
                    <a:pt x="1494505" y="1079482"/>
                  </a:lnTo>
                  <a:lnTo>
                    <a:pt x="1445683" y="1025508"/>
                  </a:lnTo>
                  <a:lnTo>
                    <a:pt x="1396861" y="971534"/>
                  </a:lnTo>
                  <a:lnTo>
                    <a:pt x="1348040" y="917560"/>
                  </a:lnTo>
                  <a:lnTo>
                    <a:pt x="1299218" y="863586"/>
                  </a:lnTo>
                  <a:lnTo>
                    <a:pt x="1250396" y="809612"/>
                  </a:lnTo>
                  <a:lnTo>
                    <a:pt x="1201574" y="755638"/>
                  </a:lnTo>
                  <a:lnTo>
                    <a:pt x="1152752" y="701663"/>
                  </a:lnTo>
                  <a:lnTo>
                    <a:pt x="1103930" y="647689"/>
                  </a:lnTo>
                  <a:lnTo>
                    <a:pt x="1055108" y="593715"/>
                  </a:lnTo>
                  <a:lnTo>
                    <a:pt x="1006286" y="539741"/>
                  </a:lnTo>
                  <a:lnTo>
                    <a:pt x="957465" y="485767"/>
                  </a:lnTo>
                  <a:lnTo>
                    <a:pt x="908643" y="431793"/>
                  </a:lnTo>
                  <a:lnTo>
                    <a:pt x="859821" y="377819"/>
                  </a:lnTo>
                  <a:lnTo>
                    <a:pt x="810999" y="323844"/>
                  </a:lnTo>
                  <a:lnTo>
                    <a:pt x="762177" y="269870"/>
                  </a:lnTo>
                  <a:lnTo>
                    <a:pt x="713355" y="215896"/>
                  </a:lnTo>
                  <a:lnTo>
                    <a:pt x="664533" y="161922"/>
                  </a:lnTo>
                  <a:lnTo>
                    <a:pt x="615712" y="107948"/>
                  </a:lnTo>
                  <a:lnTo>
                    <a:pt x="566890" y="53974"/>
                  </a:lnTo>
                  <a:lnTo>
                    <a:pt x="518068" y="0"/>
                  </a:lnTo>
                  <a:lnTo>
                    <a:pt x="463735" y="50917"/>
                  </a:lnTo>
                  <a:lnTo>
                    <a:pt x="411232" y="103719"/>
                  </a:lnTo>
                  <a:lnTo>
                    <a:pt x="360625" y="158341"/>
                  </a:lnTo>
                  <a:lnTo>
                    <a:pt x="311975" y="214713"/>
                  </a:lnTo>
                  <a:lnTo>
                    <a:pt x="265345" y="272767"/>
                  </a:lnTo>
                  <a:lnTo>
                    <a:pt x="220791" y="332429"/>
                  </a:lnTo>
                  <a:lnTo>
                    <a:pt x="178370" y="393626"/>
                  </a:lnTo>
                  <a:lnTo>
                    <a:pt x="138134" y="456281"/>
                  </a:lnTo>
                  <a:lnTo>
                    <a:pt x="100133" y="520317"/>
                  </a:lnTo>
                  <a:lnTo>
                    <a:pt x="64414" y="585653"/>
                  </a:lnTo>
                  <a:lnTo>
                    <a:pt x="31023" y="652208"/>
                  </a:lnTo>
                  <a:lnTo>
                    <a:pt x="0" y="719900"/>
                  </a:lnTo>
                  <a:lnTo>
                    <a:pt x="66686" y="749050"/>
                  </a:lnTo>
                  <a:lnTo>
                    <a:pt x="133372" y="778200"/>
                  </a:lnTo>
                  <a:lnTo>
                    <a:pt x="200058" y="807350"/>
                  </a:lnTo>
                  <a:lnTo>
                    <a:pt x="266745" y="836500"/>
                  </a:lnTo>
                  <a:lnTo>
                    <a:pt x="333431" y="865650"/>
                  </a:lnTo>
                  <a:lnTo>
                    <a:pt x="400117" y="894800"/>
                  </a:lnTo>
                  <a:lnTo>
                    <a:pt x="466804" y="923950"/>
                  </a:lnTo>
                  <a:lnTo>
                    <a:pt x="533490" y="953100"/>
                  </a:lnTo>
                  <a:lnTo>
                    <a:pt x="600176" y="982250"/>
                  </a:lnTo>
                  <a:lnTo>
                    <a:pt x="666862" y="1011400"/>
                  </a:lnTo>
                  <a:lnTo>
                    <a:pt x="733549" y="1040550"/>
                  </a:lnTo>
                  <a:lnTo>
                    <a:pt x="800235" y="1069700"/>
                  </a:lnTo>
                  <a:lnTo>
                    <a:pt x="866921" y="1098850"/>
                  </a:lnTo>
                  <a:lnTo>
                    <a:pt x="933608" y="1128000"/>
                  </a:lnTo>
                  <a:lnTo>
                    <a:pt x="1000294" y="1157150"/>
                  </a:lnTo>
                  <a:lnTo>
                    <a:pt x="1066980" y="1186300"/>
                  </a:lnTo>
                  <a:lnTo>
                    <a:pt x="1133666" y="1215450"/>
                  </a:lnTo>
                  <a:lnTo>
                    <a:pt x="1200353" y="1244600"/>
                  </a:lnTo>
                  <a:lnTo>
                    <a:pt x="1267039" y="1273750"/>
                  </a:lnTo>
                  <a:lnTo>
                    <a:pt x="1333725" y="1302900"/>
                  </a:lnTo>
                  <a:lnTo>
                    <a:pt x="1400412" y="1332050"/>
                  </a:lnTo>
                  <a:lnTo>
                    <a:pt x="1467098" y="1361200"/>
                  </a:lnTo>
                  <a:lnTo>
                    <a:pt x="1533784" y="1390350"/>
                  </a:lnTo>
                  <a:lnTo>
                    <a:pt x="1600470" y="1419500"/>
                  </a:lnTo>
                  <a:lnTo>
                    <a:pt x="1667157" y="1448650"/>
                  </a:lnTo>
                  <a:lnTo>
                    <a:pt x="1733843" y="1477800"/>
                  </a:lnTo>
                  <a:lnTo>
                    <a:pt x="1800529" y="1506950"/>
                  </a:lnTo>
                  <a:lnTo>
                    <a:pt x="1867216" y="153610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3123484" y="2099200"/>
              <a:ext cx="1415834" cy="1861678"/>
            </a:xfrm>
            <a:custGeom>
              <a:avLst/>
              <a:pathLst>
                <a:path w="1415834" h="1861678">
                  <a:moveTo>
                    <a:pt x="1415834" y="1861678"/>
                  </a:moveTo>
                  <a:lnTo>
                    <a:pt x="1381545" y="1797482"/>
                  </a:lnTo>
                  <a:lnTo>
                    <a:pt x="1347257" y="1733286"/>
                  </a:lnTo>
                  <a:lnTo>
                    <a:pt x="1312969" y="1669090"/>
                  </a:lnTo>
                  <a:lnTo>
                    <a:pt x="1278681" y="1604894"/>
                  </a:lnTo>
                  <a:lnTo>
                    <a:pt x="1244392" y="1540699"/>
                  </a:lnTo>
                  <a:lnTo>
                    <a:pt x="1210104" y="1476503"/>
                  </a:lnTo>
                  <a:lnTo>
                    <a:pt x="1175816" y="1412307"/>
                  </a:lnTo>
                  <a:lnTo>
                    <a:pt x="1141528" y="1348111"/>
                  </a:lnTo>
                  <a:lnTo>
                    <a:pt x="1107239" y="1283915"/>
                  </a:lnTo>
                  <a:lnTo>
                    <a:pt x="1072951" y="1219720"/>
                  </a:lnTo>
                  <a:lnTo>
                    <a:pt x="1038663" y="1155524"/>
                  </a:lnTo>
                  <a:lnTo>
                    <a:pt x="1004375" y="1091328"/>
                  </a:lnTo>
                  <a:lnTo>
                    <a:pt x="970087" y="1027132"/>
                  </a:lnTo>
                  <a:lnTo>
                    <a:pt x="935798" y="962936"/>
                  </a:lnTo>
                  <a:lnTo>
                    <a:pt x="901510" y="898741"/>
                  </a:lnTo>
                  <a:lnTo>
                    <a:pt x="867222" y="834545"/>
                  </a:lnTo>
                  <a:lnTo>
                    <a:pt x="832934" y="770349"/>
                  </a:lnTo>
                  <a:lnTo>
                    <a:pt x="798645" y="706153"/>
                  </a:lnTo>
                  <a:lnTo>
                    <a:pt x="764357" y="641957"/>
                  </a:lnTo>
                  <a:lnTo>
                    <a:pt x="730069" y="577762"/>
                  </a:lnTo>
                  <a:lnTo>
                    <a:pt x="695781" y="513566"/>
                  </a:lnTo>
                  <a:lnTo>
                    <a:pt x="661492" y="449370"/>
                  </a:lnTo>
                  <a:lnTo>
                    <a:pt x="627204" y="385174"/>
                  </a:lnTo>
                  <a:lnTo>
                    <a:pt x="592916" y="320978"/>
                  </a:lnTo>
                  <a:lnTo>
                    <a:pt x="558628" y="256783"/>
                  </a:lnTo>
                  <a:lnTo>
                    <a:pt x="524339" y="192587"/>
                  </a:lnTo>
                  <a:lnTo>
                    <a:pt x="490051" y="128391"/>
                  </a:lnTo>
                  <a:lnTo>
                    <a:pt x="455763" y="64195"/>
                  </a:lnTo>
                  <a:lnTo>
                    <a:pt x="421475" y="0"/>
                  </a:lnTo>
                  <a:lnTo>
                    <a:pt x="357004" y="35897"/>
                  </a:lnTo>
                  <a:lnTo>
                    <a:pt x="293827" y="74027"/>
                  </a:lnTo>
                  <a:lnTo>
                    <a:pt x="232022" y="114341"/>
                  </a:lnTo>
                  <a:lnTo>
                    <a:pt x="171663" y="156792"/>
                  </a:lnTo>
                  <a:lnTo>
                    <a:pt x="112826" y="201326"/>
                  </a:lnTo>
                  <a:lnTo>
                    <a:pt x="55581" y="247891"/>
                  </a:lnTo>
                  <a:lnTo>
                    <a:pt x="0" y="296427"/>
                  </a:lnTo>
                  <a:lnTo>
                    <a:pt x="48821" y="350401"/>
                  </a:lnTo>
                  <a:lnTo>
                    <a:pt x="97643" y="404376"/>
                  </a:lnTo>
                  <a:lnTo>
                    <a:pt x="146465" y="458350"/>
                  </a:lnTo>
                  <a:lnTo>
                    <a:pt x="195287" y="512324"/>
                  </a:lnTo>
                  <a:lnTo>
                    <a:pt x="244109" y="566298"/>
                  </a:lnTo>
                  <a:lnTo>
                    <a:pt x="292931" y="620272"/>
                  </a:lnTo>
                  <a:lnTo>
                    <a:pt x="341753" y="674246"/>
                  </a:lnTo>
                  <a:lnTo>
                    <a:pt x="390574" y="728220"/>
                  </a:lnTo>
                  <a:lnTo>
                    <a:pt x="439396" y="782195"/>
                  </a:lnTo>
                  <a:lnTo>
                    <a:pt x="488218" y="836169"/>
                  </a:lnTo>
                  <a:lnTo>
                    <a:pt x="537040" y="890143"/>
                  </a:lnTo>
                  <a:lnTo>
                    <a:pt x="585862" y="944117"/>
                  </a:lnTo>
                  <a:lnTo>
                    <a:pt x="634684" y="998091"/>
                  </a:lnTo>
                  <a:lnTo>
                    <a:pt x="683506" y="1052065"/>
                  </a:lnTo>
                  <a:lnTo>
                    <a:pt x="732327" y="1106039"/>
                  </a:lnTo>
                  <a:lnTo>
                    <a:pt x="781149" y="1160014"/>
                  </a:lnTo>
                  <a:lnTo>
                    <a:pt x="829971" y="1213988"/>
                  </a:lnTo>
                  <a:lnTo>
                    <a:pt x="878793" y="1267962"/>
                  </a:lnTo>
                  <a:lnTo>
                    <a:pt x="927615" y="1321936"/>
                  </a:lnTo>
                  <a:lnTo>
                    <a:pt x="976437" y="1375910"/>
                  </a:lnTo>
                  <a:lnTo>
                    <a:pt x="1025259" y="1429884"/>
                  </a:lnTo>
                  <a:lnTo>
                    <a:pt x="1074081" y="1483859"/>
                  </a:lnTo>
                  <a:lnTo>
                    <a:pt x="1122902" y="1537833"/>
                  </a:lnTo>
                  <a:lnTo>
                    <a:pt x="1171724" y="1591807"/>
                  </a:lnTo>
                  <a:lnTo>
                    <a:pt x="1220546" y="1645781"/>
                  </a:lnTo>
                  <a:lnTo>
                    <a:pt x="1269368" y="1699755"/>
                  </a:lnTo>
                  <a:lnTo>
                    <a:pt x="1318190" y="1753729"/>
                  </a:lnTo>
                  <a:lnTo>
                    <a:pt x="1367012" y="180770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3544959" y="1950679"/>
              <a:ext cx="994358" cy="2010199"/>
            </a:xfrm>
            <a:custGeom>
              <a:avLst/>
              <a:pathLst>
                <a:path w="994358" h="2010199">
                  <a:moveTo>
                    <a:pt x="994358" y="2010199"/>
                  </a:moveTo>
                  <a:lnTo>
                    <a:pt x="972179" y="1940882"/>
                  </a:lnTo>
                  <a:lnTo>
                    <a:pt x="950000" y="1871565"/>
                  </a:lnTo>
                  <a:lnTo>
                    <a:pt x="927821" y="1802247"/>
                  </a:lnTo>
                  <a:lnTo>
                    <a:pt x="905643" y="1732930"/>
                  </a:lnTo>
                  <a:lnTo>
                    <a:pt x="883464" y="1663613"/>
                  </a:lnTo>
                  <a:lnTo>
                    <a:pt x="861285" y="1594296"/>
                  </a:lnTo>
                  <a:lnTo>
                    <a:pt x="839106" y="1524978"/>
                  </a:lnTo>
                  <a:lnTo>
                    <a:pt x="816927" y="1455661"/>
                  </a:lnTo>
                  <a:lnTo>
                    <a:pt x="794748" y="1386344"/>
                  </a:lnTo>
                  <a:lnTo>
                    <a:pt x="772569" y="1317027"/>
                  </a:lnTo>
                  <a:lnTo>
                    <a:pt x="750390" y="1247710"/>
                  </a:lnTo>
                  <a:lnTo>
                    <a:pt x="728211" y="1178392"/>
                  </a:lnTo>
                  <a:lnTo>
                    <a:pt x="706032" y="1109075"/>
                  </a:lnTo>
                  <a:lnTo>
                    <a:pt x="683853" y="1039758"/>
                  </a:lnTo>
                  <a:lnTo>
                    <a:pt x="661674" y="970441"/>
                  </a:lnTo>
                  <a:lnTo>
                    <a:pt x="639495" y="901123"/>
                  </a:lnTo>
                  <a:lnTo>
                    <a:pt x="617316" y="831806"/>
                  </a:lnTo>
                  <a:lnTo>
                    <a:pt x="595137" y="762489"/>
                  </a:lnTo>
                  <a:lnTo>
                    <a:pt x="572958" y="693172"/>
                  </a:lnTo>
                  <a:lnTo>
                    <a:pt x="550779" y="623855"/>
                  </a:lnTo>
                  <a:lnTo>
                    <a:pt x="528600" y="554537"/>
                  </a:lnTo>
                  <a:lnTo>
                    <a:pt x="506421" y="485220"/>
                  </a:lnTo>
                  <a:lnTo>
                    <a:pt x="484243" y="415903"/>
                  </a:lnTo>
                  <a:lnTo>
                    <a:pt x="462064" y="346586"/>
                  </a:lnTo>
                  <a:lnTo>
                    <a:pt x="439885" y="277268"/>
                  </a:lnTo>
                  <a:lnTo>
                    <a:pt x="417706" y="207951"/>
                  </a:lnTo>
                  <a:lnTo>
                    <a:pt x="395527" y="138634"/>
                  </a:lnTo>
                  <a:lnTo>
                    <a:pt x="373348" y="69317"/>
                  </a:lnTo>
                  <a:lnTo>
                    <a:pt x="351169" y="0"/>
                  </a:lnTo>
                  <a:lnTo>
                    <a:pt x="278877" y="24581"/>
                  </a:lnTo>
                  <a:lnTo>
                    <a:pt x="207521" y="51760"/>
                  </a:lnTo>
                  <a:lnTo>
                    <a:pt x="137195" y="81504"/>
                  </a:lnTo>
                  <a:lnTo>
                    <a:pt x="67991" y="113771"/>
                  </a:lnTo>
                  <a:lnTo>
                    <a:pt x="0" y="148521"/>
                  </a:lnTo>
                  <a:lnTo>
                    <a:pt x="34288" y="212717"/>
                  </a:lnTo>
                  <a:lnTo>
                    <a:pt x="68576" y="276913"/>
                  </a:lnTo>
                  <a:lnTo>
                    <a:pt x="102864" y="341108"/>
                  </a:lnTo>
                  <a:lnTo>
                    <a:pt x="137152" y="405304"/>
                  </a:lnTo>
                  <a:lnTo>
                    <a:pt x="171441" y="469500"/>
                  </a:lnTo>
                  <a:lnTo>
                    <a:pt x="205729" y="533696"/>
                  </a:lnTo>
                  <a:lnTo>
                    <a:pt x="240017" y="597891"/>
                  </a:lnTo>
                  <a:lnTo>
                    <a:pt x="274305" y="662087"/>
                  </a:lnTo>
                  <a:lnTo>
                    <a:pt x="308594" y="726283"/>
                  </a:lnTo>
                  <a:lnTo>
                    <a:pt x="342882" y="790479"/>
                  </a:lnTo>
                  <a:lnTo>
                    <a:pt x="377170" y="854675"/>
                  </a:lnTo>
                  <a:lnTo>
                    <a:pt x="411458" y="918870"/>
                  </a:lnTo>
                  <a:lnTo>
                    <a:pt x="445747" y="983066"/>
                  </a:lnTo>
                  <a:lnTo>
                    <a:pt x="480035" y="1047262"/>
                  </a:lnTo>
                  <a:lnTo>
                    <a:pt x="514323" y="1111458"/>
                  </a:lnTo>
                  <a:lnTo>
                    <a:pt x="548611" y="1175654"/>
                  </a:lnTo>
                  <a:lnTo>
                    <a:pt x="582900" y="1239849"/>
                  </a:lnTo>
                  <a:lnTo>
                    <a:pt x="617188" y="1304045"/>
                  </a:lnTo>
                  <a:lnTo>
                    <a:pt x="651476" y="1368241"/>
                  </a:lnTo>
                  <a:lnTo>
                    <a:pt x="685764" y="1432437"/>
                  </a:lnTo>
                  <a:lnTo>
                    <a:pt x="720052" y="1496633"/>
                  </a:lnTo>
                  <a:lnTo>
                    <a:pt x="754341" y="1560828"/>
                  </a:lnTo>
                  <a:lnTo>
                    <a:pt x="788629" y="1625024"/>
                  </a:lnTo>
                  <a:lnTo>
                    <a:pt x="822917" y="1689220"/>
                  </a:lnTo>
                  <a:lnTo>
                    <a:pt x="857205" y="1753416"/>
                  </a:lnTo>
                  <a:lnTo>
                    <a:pt x="891494" y="1817612"/>
                  </a:lnTo>
                  <a:lnTo>
                    <a:pt x="925782" y="1881807"/>
                  </a:lnTo>
                  <a:lnTo>
                    <a:pt x="960070" y="194600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3896129" y="1887693"/>
              <a:ext cx="643189" cy="2073185"/>
            </a:xfrm>
            <a:custGeom>
              <a:avLst/>
              <a:pathLst>
                <a:path w="643189" h="2073185">
                  <a:moveTo>
                    <a:pt x="643189" y="2073185"/>
                  </a:moveTo>
                  <a:lnTo>
                    <a:pt x="629548" y="2001696"/>
                  </a:lnTo>
                  <a:lnTo>
                    <a:pt x="615907" y="1930207"/>
                  </a:lnTo>
                  <a:lnTo>
                    <a:pt x="602265" y="1858718"/>
                  </a:lnTo>
                  <a:lnTo>
                    <a:pt x="588624" y="1787229"/>
                  </a:lnTo>
                  <a:lnTo>
                    <a:pt x="574983" y="1715739"/>
                  </a:lnTo>
                  <a:lnTo>
                    <a:pt x="561342" y="1644250"/>
                  </a:lnTo>
                  <a:lnTo>
                    <a:pt x="547700" y="1572761"/>
                  </a:lnTo>
                  <a:lnTo>
                    <a:pt x="534059" y="1501272"/>
                  </a:lnTo>
                  <a:lnTo>
                    <a:pt x="520418" y="1429783"/>
                  </a:lnTo>
                  <a:lnTo>
                    <a:pt x="506777" y="1358294"/>
                  </a:lnTo>
                  <a:lnTo>
                    <a:pt x="493136" y="1286804"/>
                  </a:lnTo>
                  <a:lnTo>
                    <a:pt x="479494" y="1215315"/>
                  </a:lnTo>
                  <a:lnTo>
                    <a:pt x="465853" y="1143826"/>
                  </a:lnTo>
                  <a:lnTo>
                    <a:pt x="452212" y="1072337"/>
                  </a:lnTo>
                  <a:lnTo>
                    <a:pt x="438571" y="1000848"/>
                  </a:lnTo>
                  <a:lnTo>
                    <a:pt x="424929" y="929359"/>
                  </a:lnTo>
                  <a:lnTo>
                    <a:pt x="411288" y="857869"/>
                  </a:lnTo>
                  <a:lnTo>
                    <a:pt x="397647" y="786380"/>
                  </a:lnTo>
                  <a:lnTo>
                    <a:pt x="384006" y="714891"/>
                  </a:lnTo>
                  <a:lnTo>
                    <a:pt x="370364" y="643402"/>
                  </a:lnTo>
                  <a:lnTo>
                    <a:pt x="356723" y="571913"/>
                  </a:lnTo>
                  <a:lnTo>
                    <a:pt x="343082" y="500424"/>
                  </a:lnTo>
                  <a:lnTo>
                    <a:pt x="329441" y="428934"/>
                  </a:lnTo>
                  <a:lnTo>
                    <a:pt x="315800" y="357445"/>
                  </a:lnTo>
                  <a:lnTo>
                    <a:pt x="302158" y="285956"/>
                  </a:lnTo>
                  <a:lnTo>
                    <a:pt x="288517" y="214467"/>
                  </a:lnTo>
                  <a:lnTo>
                    <a:pt x="274876" y="142978"/>
                  </a:lnTo>
                  <a:lnTo>
                    <a:pt x="261235" y="71489"/>
                  </a:lnTo>
                  <a:lnTo>
                    <a:pt x="247593" y="0"/>
                  </a:lnTo>
                  <a:lnTo>
                    <a:pt x="164237" y="17656"/>
                  </a:lnTo>
                  <a:lnTo>
                    <a:pt x="81660" y="38663"/>
                  </a:lnTo>
                  <a:lnTo>
                    <a:pt x="0" y="62986"/>
                  </a:lnTo>
                  <a:lnTo>
                    <a:pt x="22178" y="132303"/>
                  </a:lnTo>
                  <a:lnTo>
                    <a:pt x="44357" y="201620"/>
                  </a:lnTo>
                  <a:lnTo>
                    <a:pt x="66536" y="270937"/>
                  </a:lnTo>
                  <a:lnTo>
                    <a:pt x="88715" y="340255"/>
                  </a:lnTo>
                  <a:lnTo>
                    <a:pt x="110894" y="409572"/>
                  </a:lnTo>
                  <a:lnTo>
                    <a:pt x="133073" y="478889"/>
                  </a:lnTo>
                  <a:lnTo>
                    <a:pt x="155252" y="548206"/>
                  </a:lnTo>
                  <a:lnTo>
                    <a:pt x="177431" y="617523"/>
                  </a:lnTo>
                  <a:lnTo>
                    <a:pt x="199610" y="686841"/>
                  </a:lnTo>
                  <a:lnTo>
                    <a:pt x="221789" y="756158"/>
                  </a:lnTo>
                  <a:lnTo>
                    <a:pt x="243968" y="825475"/>
                  </a:lnTo>
                  <a:lnTo>
                    <a:pt x="266147" y="894792"/>
                  </a:lnTo>
                  <a:lnTo>
                    <a:pt x="288326" y="964110"/>
                  </a:lnTo>
                  <a:lnTo>
                    <a:pt x="310505" y="1033427"/>
                  </a:lnTo>
                  <a:lnTo>
                    <a:pt x="332684" y="1102744"/>
                  </a:lnTo>
                  <a:lnTo>
                    <a:pt x="354863" y="1172061"/>
                  </a:lnTo>
                  <a:lnTo>
                    <a:pt x="377042" y="1241378"/>
                  </a:lnTo>
                  <a:lnTo>
                    <a:pt x="399221" y="1310696"/>
                  </a:lnTo>
                  <a:lnTo>
                    <a:pt x="421400" y="1380013"/>
                  </a:lnTo>
                  <a:lnTo>
                    <a:pt x="443578" y="1449330"/>
                  </a:lnTo>
                  <a:lnTo>
                    <a:pt x="465757" y="1518647"/>
                  </a:lnTo>
                  <a:lnTo>
                    <a:pt x="487936" y="1587965"/>
                  </a:lnTo>
                  <a:lnTo>
                    <a:pt x="510115" y="1657282"/>
                  </a:lnTo>
                  <a:lnTo>
                    <a:pt x="532294" y="1726599"/>
                  </a:lnTo>
                  <a:lnTo>
                    <a:pt x="554473" y="1795916"/>
                  </a:lnTo>
                  <a:lnTo>
                    <a:pt x="576652" y="1865233"/>
                  </a:lnTo>
                  <a:lnTo>
                    <a:pt x="598831" y="1934551"/>
                  </a:lnTo>
                  <a:lnTo>
                    <a:pt x="621010" y="200386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4143723" y="1861339"/>
              <a:ext cx="395595" cy="2099539"/>
            </a:xfrm>
            <a:custGeom>
              <a:avLst/>
              <a:pathLst>
                <a:path w="395595" h="2099539">
                  <a:moveTo>
                    <a:pt x="395595" y="2099539"/>
                  </a:moveTo>
                  <a:lnTo>
                    <a:pt x="388157" y="2027141"/>
                  </a:lnTo>
                  <a:lnTo>
                    <a:pt x="380719" y="1954743"/>
                  </a:lnTo>
                  <a:lnTo>
                    <a:pt x="373280" y="1882345"/>
                  </a:lnTo>
                  <a:lnTo>
                    <a:pt x="365842" y="1809947"/>
                  </a:lnTo>
                  <a:lnTo>
                    <a:pt x="358404" y="1737549"/>
                  </a:lnTo>
                  <a:lnTo>
                    <a:pt x="350966" y="1665151"/>
                  </a:lnTo>
                  <a:lnTo>
                    <a:pt x="343527" y="1592753"/>
                  </a:lnTo>
                  <a:lnTo>
                    <a:pt x="336089" y="1520355"/>
                  </a:lnTo>
                  <a:lnTo>
                    <a:pt x="328651" y="1447957"/>
                  </a:lnTo>
                  <a:lnTo>
                    <a:pt x="321213" y="1375560"/>
                  </a:lnTo>
                  <a:lnTo>
                    <a:pt x="313775" y="1303162"/>
                  </a:lnTo>
                  <a:lnTo>
                    <a:pt x="306336" y="1230764"/>
                  </a:lnTo>
                  <a:lnTo>
                    <a:pt x="298898" y="1158366"/>
                  </a:lnTo>
                  <a:lnTo>
                    <a:pt x="291460" y="1085968"/>
                  </a:lnTo>
                  <a:lnTo>
                    <a:pt x="284022" y="1013570"/>
                  </a:lnTo>
                  <a:lnTo>
                    <a:pt x="276583" y="941172"/>
                  </a:lnTo>
                  <a:lnTo>
                    <a:pt x="269145" y="868774"/>
                  </a:lnTo>
                  <a:lnTo>
                    <a:pt x="261707" y="796376"/>
                  </a:lnTo>
                  <a:lnTo>
                    <a:pt x="254269" y="723978"/>
                  </a:lnTo>
                  <a:lnTo>
                    <a:pt x="246830" y="651581"/>
                  </a:lnTo>
                  <a:lnTo>
                    <a:pt x="239392" y="579183"/>
                  </a:lnTo>
                  <a:lnTo>
                    <a:pt x="231954" y="506785"/>
                  </a:lnTo>
                  <a:lnTo>
                    <a:pt x="224516" y="434387"/>
                  </a:lnTo>
                  <a:lnTo>
                    <a:pt x="217077" y="361989"/>
                  </a:lnTo>
                  <a:lnTo>
                    <a:pt x="209639" y="289591"/>
                  </a:lnTo>
                  <a:lnTo>
                    <a:pt x="202201" y="217193"/>
                  </a:lnTo>
                  <a:lnTo>
                    <a:pt x="194763" y="144795"/>
                  </a:lnTo>
                  <a:lnTo>
                    <a:pt x="187325" y="72397"/>
                  </a:lnTo>
                  <a:lnTo>
                    <a:pt x="179886" y="0"/>
                  </a:lnTo>
                  <a:lnTo>
                    <a:pt x="89659" y="11238"/>
                  </a:lnTo>
                  <a:lnTo>
                    <a:pt x="0" y="26353"/>
                  </a:lnTo>
                  <a:lnTo>
                    <a:pt x="13641" y="97842"/>
                  </a:lnTo>
                  <a:lnTo>
                    <a:pt x="27282" y="169331"/>
                  </a:lnTo>
                  <a:lnTo>
                    <a:pt x="40923" y="240820"/>
                  </a:lnTo>
                  <a:lnTo>
                    <a:pt x="54564" y="312310"/>
                  </a:lnTo>
                  <a:lnTo>
                    <a:pt x="68206" y="383799"/>
                  </a:lnTo>
                  <a:lnTo>
                    <a:pt x="81847" y="455288"/>
                  </a:lnTo>
                  <a:lnTo>
                    <a:pt x="95488" y="526777"/>
                  </a:lnTo>
                  <a:lnTo>
                    <a:pt x="109129" y="598266"/>
                  </a:lnTo>
                  <a:lnTo>
                    <a:pt x="122771" y="669755"/>
                  </a:lnTo>
                  <a:lnTo>
                    <a:pt x="136412" y="741245"/>
                  </a:lnTo>
                  <a:lnTo>
                    <a:pt x="150053" y="812734"/>
                  </a:lnTo>
                  <a:lnTo>
                    <a:pt x="163694" y="884223"/>
                  </a:lnTo>
                  <a:lnTo>
                    <a:pt x="177335" y="955712"/>
                  </a:lnTo>
                  <a:lnTo>
                    <a:pt x="190977" y="1027201"/>
                  </a:lnTo>
                  <a:lnTo>
                    <a:pt x="204618" y="1098690"/>
                  </a:lnTo>
                  <a:lnTo>
                    <a:pt x="218259" y="1170179"/>
                  </a:lnTo>
                  <a:lnTo>
                    <a:pt x="231900" y="1241669"/>
                  </a:lnTo>
                  <a:lnTo>
                    <a:pt x="245542" y="1313158"/>
                  </a:lnTo>
                  <a:lnTo>
                    <a:pt x="259183" y="1384647"/>
                  </a:lnTo>
                  <a:lnTo>
                    <a:pt x="272824" y="1456136"/>
                  </a:lnTo>
                  <a:lnTo>
                    <a:pt x="286465" y="1527625"/>
                  </a:lnTo>
                  <a:lnTo>
                    <a:pt x="300107" y="1599114"/>
                  </a:lnTo>
                  <a:lnTo>
                    <a:pt x="313748" y="1670604"/>
                  </a:lnTo>
                  <a:lnTo>
                    <a:pt x="327389" y="1742093"/>
                  </a:lnTo>
                  <a:lnTo>
                    <a:pt x="341030" y="1813582"/>
                  </a:lnTo>
                  <a:lnTo>
                    <a:pt x="354671" y="1885071"/>
                  </a:lnTo>
                  <a:lnTo>
                    <a:pt x="368313" y="1956560"/>
                  </a:lnTo>
                  <a:lnTo>
                    <a:pt x="381954" y="202804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4323609" y="1852624"/>
              <a:ext cx="215708" cy="2108254"/>
            </a:xfrm>
            <a:custGeom>
              <a:avLst/>
              <a:pathLst>
                <a:path w="215708" h="2108254">
                  <a:moveTo>
                    <a:pt x="215708" y="2108254"/>
                  </a:moveTo>
                  <a:lnTo>
                    <a:pt x="212284" y="2035555"/>
                  </a:lnTo>
                  <a:lnTo>
                    <a:pt x="208861" y="1962857"/>
                  </a:lnTo>
                  <a:lnTo>
                    <a:pt x="205437" y="1890158"/>
                  </a:lnTo>
                  <a:lnTo>
                    <a:pt x="202013" y="1817460"/>
                  </a:lnTo>
                  <a:lnTo>
                    <a:pt x="198589" y="1744762"/>
                  </a:lnTo>
                  <a:lnTo>
                    <a:pt x="195165" y="1672063"/>
                  </a:lnTo>
                  <a:lnTo>
                    <a:pt x="191741" y="1599365"/>
                  </a:lnTo>
                  <a:lnTo>
                    <a:pt x="188317" y="1526666"/>
                  </a:lnTo>
                  <a:lnTo>
                    <a:pt x="184894" y="1453968"/>
                  </a:lnTo>
                  <a:lnTo>
                    <a:pt x="181470" y="1381269"/>
                  </a:lnTo>
                  <a:lnTo>
                    <a:pt x="178046" y="1308571"/>
                  </a:lnTo>
                  <a:lnTo>
                    <a:pt x="174622" y="1235873"/>
                  </a:lnTo>
                  <a:lnTo>
                    <a:pt x="171198" y="1163174"/>
                  </a:lnTo>
                  <a:lnTo>
                    <a:pt x="167774" y="1090476"/>
                  </a:lnTo>
                  <a:lnTo>
                    <a:pt x="164350" y="1017777"/>
                  </a:lnTo>
                  <a:lnTo>
                    <a:pt x="160927" y="945079"/>
                  </a:lnTo>
                  <a:lnTo>
                    <a:pt x="157503" y="872381"/>
                  </a:lnTo>
                  <a:lnTo>
                    <a:pt x="154079" y="799682"/>
                  </a:lnTo>
                  <a:lnTo>
                    <a:pt x="150655" y="726984"/>
                  </a:lnTo>
                  <a:lnTo>
                    <a:pt x="147231" y="654285"/>
                  </a:lnTo>
                  <a:lnTo>
                    <a:pt x="143807" y="581587"/>
                  </a:lnTo>
                  <a:lnTo>
                    <a:pt x="140383" y="508888"/>
                  </a:lnTo>
                  <a:lnTo>
                    <a:pt x="136960" y="436190"/>
                  </a:lnTo>
                  <a:lnTo>
                    <a:pt x="133536" y="363492"/>
                  </a:lnTo>
                  <a:lnTo>
                    <a:pt x="130112" y="290793"/>
                  </a:lnTo>
                  <a:lnTo>
                    <a:pt x="126688" y="218095"/>
                  </a:lnTo>
                  <a:lnTo>
                    <a:pt x="123264" y="145396"/>
                  </a:lnTo>
                  <a:lnTo>
                    <a:pt x="119840" y="72698"/>
                  </a:lnTo>
                  <a:lnTo>
                    <a:pt x="116416" y="0"/>
                  </a:lnTo>
                  <a:lnTo>
                    <a:pt x="0" y="8715"/>
                  </a:lnTo>
                  <a:lnTo>
                    <a:pt x="7438" y="81113"/>
                  </a:lnTo>
                  <a:lnTo>
                    <a:pt x="14876" y="153510"/>
                  </a:lnTo>
                  <a:lnTo>
                    <a:pt x="22314" y="225908"/>
                  </a:lnTo>
                  <a:lnTo>
                    <a:pt x="29752" y="298306"/>
                  </a:lnTo>
                  <a:lnTo>
                    <a:pt x="37191" y="370704"/>
                  </a:lnTo>
                  <a:lnTo>
                    <a:pt x="44629" y="443102"/>
                  </a:lnTo>
                  <a:lnTo>
                    <a:pt x="52067" y="515500"/>
                  </a:lnTo>
                  <a:lnTo>
                    <a:pt x="59505" y="587898"/>
                  </a:lnTo>
                  <a:lnTo>
                    <a:pt x="66944" y="660296"/>
                  </a:lnTo>
                  <a:lnTo>
                    <a:pt x="74382" y="732694"/>
                  </a:lnTo>
                  <a:lnTo>
                    <a:pt x="81820" y="805092"/>
                  </a:lnTo>
                  <a:lnTo>
                    <a:pt x="89258" y="877489"/>
                  </a:lnTo>
                  <a:lnTo>
                    <a:pt x="96697" y="949887"/>
                  </a:lnTo>
                  <a:lnTo>
                    <a:pt x="104135" y="1022285"/>
                  </a:lnTo>
                  <a:lnTo>
                    <a:pt x="111573" y="1094683"/>
                  </a:lnTo>
                  <a:lnTo>
                    <a:pt x="119011" y="1167081"/>
                  </a:lnTo>
                  <a:lnTo>
                    <a:pt x="126449" y="1239479"/>
                  </a:lnTo>
                  <a:lnTo>
                    <a:pt x="133888" y="1311877"/>
                  </a:lnTo>
                  <a:lnTo>
                    <a:pt x="141326" y="1384275"/>
                  </a:lnTo>
                  <a:lnTo>
                    <a:pt x="148764" y="1456673"/>
                  </a:lnTo>
                  <a:lnTo>
                    <a:pt x="156202" y="1529070"/>
                  </a:lnTo>
                  <a:lnTo>
                    <a:pt x="163641" y="1601468"/>
                  </a:lnTo>
                  <a:lnTo>
                    <a:pt x="171079" y="1673866"/>
                  </a:lnTo>
                  <a:lnTo>
                    <a:pt x="178517" y="1746264"/>
                  </a:lnTo>
                  <a:lnTo>
                    <a:pt x="185955" y="1818662"/>
                  </a:lnTo>
                  <a:lnTo>
                    <a:pt x="193394" y="1891060"/>
                  </a:lnTo>
                  <a:lnTo>
                    <a:pt x="200832" y="1963458"/>
                  </a:lnTo>
                  <a:lnTo>
                    <a:pt x="208270" y="203585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4440026" y="1850619"/>
              <a:ext cx="99291" cy="2110259"/>
            </a:xfrm>
            <a:custGeom>
              <a:avLst/>
              <a:pathLst>
                <a:path w="99291" h="2110259">
                  <a:moveTo>
                    <a:pt x="99291" y="2110259"/>
                  </a:moveTo>
                  <a:lnTo>
                    <a:pt x="98001" y="2037491"/>
                  </a:lnTo>
                  <a:lnTo>
                    <a:pt x="96710" y="1964723"/>
                  </a:lnTo>
                  <a:lnTo>
                    <a:pt x="95419" y="1891956"/>
                  </a:lnTo>
                  <a:lnTo>
                    <a:pt x="94128" y="1819188"/>
                  </a:lnTo>
                  <a:lnTo>
                    <a:pt x="92837" y="1746421"/>
                  </a:lnTo>
                  <a:lnTo>
                    <a:pt x="91547" y="1673653"/>
                  </a:lnTo>
                  <a:lnTo>
                    <a:pt x="90256" y="1600886"/>
                  </a:lnTo>
                  <a:lnTo>
                    <a:pt x="88965" y="1528118"/>
                  </a:lnTo>
                  <a:lnTo>
                    <a:pt x="87674" y="1455351"/>
                  </a:lnTo>
                  <a:lnTo>
                    <a:pt x="86383" y="1382583"/>
                  </a:lnTo>
                  <a:lnTo>
                    <a:pt x="85093" y="1309815"/>
                  </a:lnTo>
                  <a:lnTo>
                    <a:pt x="83802" y="1237048"/>
                  </a:lnTo>
                  <a:lnTo>
                    <a:pt x="82511" y="1164280"/>
                  </a:lnTo>
                  <a:lnTo>
                    <a:pt x="81220" y="1091513"/>
                  </a:lnTo>
                  <a:lnTo>
                    <a:pt x="79929" y="1018745"/>
                  </a:lnTo>
                  <a:lnTo>
                    <a:pt x="78638" y="945978"/>
                  </a:lnTo>
                  <a:lnTo>
                    <a:pt x="77348" y="873210"/>
                  </a:lnTo>
                  <a:lnTo>
                    <a:pt x="76057" y="800443"/>
                  </a:lnTo>
                  <a:lnTo>
                    <a:pt x="74766" y="727675"/>
                  </a:lnTo>
                  <a:lnTo>
                    <a:pt x="73475" y="654907"/>
                  </a:lnTo>
                  <a:lnTo>
                    <a:pt x="72184" y="582140"/>
                  </a:lnTo>
                  <a:lnTo>
                    <a:pt x="70894" y="509372"/>
                  </a:lnTo>
                  <a:lnTo>
                    <a:pt x="69603" y="436605"/>
                  </a:lnTo>
                  <a:lnTo>
                    <a:pt x="68312" y="363837"/>
                  </a:lnTo>
                  <a:lnTo>
                    <a:pt x="67021" y="291070"/>
                  </a:lnTo>
                  <a:lnTo>
                    <a:pt x="65730" y="218302"/>
                  </a:lnTo>
                  <a:lnTo>
                    <a:pt x="64440" y="145535"/>
                  </a:lnTo>
                  <a:lnTo>
                    <a:pt x="63149" y="72767"/>
                  </a:lnTo>
                  <a:lnTo>
                    <a:pt x="61858" y="0"/>
                  </a:lnTo>
                  <a:lnTo>
                    <a:pt x="0" y="2004"/>
                  </a:lnTo>
                  <a:lnTo>
                    <a:pt x="3423" y="74703"/>
                  </a:lnTo>
                  <a:lnTo>
                    <a:pt x="6847" y="147401"/>
                  </a:lnTo>
                  <a:lnTo>
                    <a:pt x="10271" y="220100"/>
                  </a:lnTo>
                  <a:lnTo>
                    <a:pt x="13695" y="292798"/>
                  </a:lnTo>
                  <a:lnTo>
                    <a:pt x="17119" y="365496"/>
                  </a:lnTo>
                  <a:lnTo>
                    <a:pt x="20543" y="438195"/>
                  </a:lnTo>
                  <a:lnTo>
                    <a:pt x="23966" y="510893"/>
                  </a:lnTo>
                  <a:lnTo>
                    <a:pt x="27390" y="583592"/>
                  </a:lnTo>
                  <a:lnTo>
                    <a:pt x="30814" y="656290"/>
                  </a:lnTo>
                  <a:lnTo>
                    <a:pt x="34238" y="728989"/>
                  </a:lnTo>
                  <a:lnTo>
                    <a:pt x="37662" y="801687"/>
                  </a:lnTo>
                  <a:lnTo>
                    <a:pt x="41086" y="874385"/>
                  </a:lnTo>
                  <a:lnTo>
                    <a:pt x="44510" y="947084"/>
                  </a:lnTo>
                  <a:lnTo>
                    <a:pt x="47933" y="1019782"/>
                  </a:lnTo>
                  <a:lnTo>
                    <a:pt x="51357" y="1092481"/>
                  </a:lnTo>
                  <a:lnTo>
                    <a:pt x="54781" y="1165179"/>
                  </a:lnTo>
                  <a:lnTo>
                    <a:pt x="58205" y="1237878"/>
                  </a:lnTo>
                  <a:lnTo>
                    <a:pt x="61629" y="1310576"/>
                  </a:lnTo>
                  <a:lnTo>
                    <a:pt x="65053" y="1383274"/>
                  </a:lnTo>
                  <a:lnTo>
                    <a:pt x="68477" y="1455973"/>
                  </a:lnTo>
                  <a:lnTo>
                    <a:pt x="71900" y="1528671"/>
                  </a:lnTo>
                  <a:lnTo>
                    <a:pt x="75324" y="1601370"/>
                  </a:lnTo>
                  <a:lnTo>
                    <a:pt x="78748" y="1674068"/>
                  </a:lnTo>
                  <a:lnTo>
                    <a:pt x="82172" y="1746766"/>
                  </a:lnTo>
                  <a:lnTo>
                    <a:pt x="85596" y="1819465"/>
                  </a:lnTo>
                  <a:lnTo>
                    <a:pt x="89020" y="1892163"/>
                  </a:lnTo>
                  <a:lnTo>
                    <a:pt x="92444" y="1964862"/>
                  </a:lnTo>
                  <a:lnTo>
                    <a:pt x="95867" y="203756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4501885" y="1850287"/>
              <a:ext cx="37433" cy="2110591"/>
            </a:xfrm>
            <a:custGeom>
              <a:avLst/>
              <a:pathLst>
                <a:path w="37433" h="2110591">
                  <a:moveTo>
                    <a:pt x="37433" y="2110591"/>
                  </a:moveTo>
                  <a:lnTo>
                    <a:pt x="37433" y="2037812"/>
                  </a:lnTo>
                  <a:lnTo>
                    <a:pt x="37433" y="1965033"/>
                  </a:lnTo>
                  <a:lnTo>
                    <a:pt x="37433" y="1892254"/>
                  </a:lnTo>
                  <a:lnTo>
                    <a:pt x="37433" y="1819475"/>
                  </a:lnTo>
                  <a:lnTo>
                    <a:pt x="37433" y="1746696"/>
                  </a:lnTo>
                  <a:lnTo>
                    <a:pt x="37433" y="1673917"/>
                  </a:lnTo>
                  <a:lnTo>
                    <a:pt x="37433" y="1601138"/>
                  </a:lnTo>
                  <a:lnTo>
                    <a:pt x="37433" y="1528359"/>
                  </a:lnTo>
                  <a:lnTo>
                    <a:pt x="37433" y="1455580"/>
                  </a:lnTo>
                  <a:lnTo>
                    <a:pt x="37433" y="1382801"/>
                  </a:lnTo>
                  <a:lnTo>
                    <a:pt x="37433" y="1310022"/>
                  </a:lnTo>
                  <a:lnTo>
                    <a:pt x="37433" y="1237243"/>
                  </a:lnTo>
                  <a:lnTo>
                    <a:pt x="37433" y="1164464"/>
                  </a:lnTo>
                  <a:lnTo>
                    <a:pt x="37433" y="1091685"/>
                  </a:lnTo>
                  <a:lnTo>
                    <a:pt x="37433" y="1018906"/>
                  </a:lnTo>
                  <a:lnTo>
                    <a:pt x="37433" y="946127"/>
                  </a:lnTo>
                  <a:lnTo>
                    <a:pt x="37433" y="873348"/>
                  </a:lnTo>
                  <a:lnTo>
                    <a:pt x="37433" y="800569"/>
                  </a:lnTo>
                  <a:lnTo>
                    <a:pt x="37433" y="727790"/>
                  </a:lnTo>
                  <a:lnTo>
                    <a:pt x="37433" y="655011"/>
                  </a:lnTo>
                  <a:lnTo>
                    <a:pt x="37433" y="582232"/>
                  </a:lnTo>
                  <a:lnTo>
                    <a:pt x="37433" y="509453"/>
                  </a:lnTo>
                  <a:lnTo>
                    <a:pt x="37433" y="436674"/>
                  </a:lnTo>
                  <a:lnTo>
                    <a:pt x="37433" y="363895"/>
                  </a:lnTo>
                  <a:lnTo>
                    <a:pt x="37433" y="291116"/>
                  </a:lnTo>
                  <a:lnTo>
                    <a:pt x="37433" y="218337"/>
                  </a:lnTo>
                  <a:lnTo>
                    <a:pt x="37433" y="145558"/>
                  </a:lnTo>
                  <a:lnTo>
                    <a:pt x="37433" y="72779"/>
                  </a:lnTo>
                  <a:lnTo>
                    <a:pt x="37433" y="0"/>
                  </a:lnTo>
                  <a:lnTo>
                    <a:pt x="0" y="331"/>
                  </a:lnTo>
                  <a:lnTo>
                    <a:pt x="1290" y="73099"/>
                  </a:lnTo>
                  <a:lnTo>
                    <a:pt x="2581" y="145867"/>
                  </a:lnTo>
                  <a:lnTo>
                    <a:pt x="3872" y="218634"/>
                  </a:lnTo>
                  <a:lnTo>
                    <a:pt x="5163" y="291402"/>
                  </a:lnTo>
                  <a:lnTo>
                    <a:pt x="6454" y="364169"/>
                  </a:lnTo>
                  <a:lnTo>
                    <a:pt x="7744" y="436937"/>
                  </a:lnTo>
                  <a:lnTo>
                    <a:pt x="9035" y="509704"/>
                  </a:lnTo>
                  <a:lnTo>
                    <a:pt x="10326" y="582472"/>
                  </a:lnTo>
                  <a:lnTo>
                    <a:pt x="11617" y="655239"/>
                  </a:lnTo>
                  <a:lnTo>
                    <a:pt x="12908" y="728007"/>
                  </a:lnTo>
                  <a:lnTo>
                    <a:pt x="14198" y="800775"/>
                  </a:lnTo>
                  <a:lnTo>
                    <a:pt x="15489" y="873542"/>
                  </a:lnTo>
                  <a:lnTo>
                    <a:pt x="16780" y="946310"/>
                  </a:lnTo>
                  <a:lnTo>
                    <a:pt x="18071" y="1019077"/>
                  </a:lnTo>
                  <a:lnTo>
                    <a:pt x="19362" y="1091845"/>
                  </a:lnTo>
                  <a:lnTo>
                    <a:pt x="20652" y="1164612"/>
                  </a:lnTo>
                  <a:lnTo>
                    <a:pt x="21943" y="1237380"/>
                  </a:lnTo>
                  <a:lnTo>
                    <a:pt x="23234" y="1310147"/>
                  </a:lnTo>
                  <a:lnTo>
                    <a:pt x="24525" y="1382915"/>
                  </a:lnTo>
                  <a:lnTo>
                    <a:pt x="25816" y="1455683"/>
                  </a:lnTo>
                  <a:lnTo>
                    <a:pt x="27106" y="1528450"/>
                  </a:lnTo>
                  <a:lnTo>
                    <a:pt x="28397" y="1601218"/>
                  </a:lnTo>
                  <a:lnTo>
                    <a:pt x="29688" y="1673985"/>
                  </a:lnTo>
                  <a:lnTo>
                    <a:pt x="30979" y="1746753"/>
                  </a:lnTo>
                  <a:lnTo>
                    <a:pt x="32270" y="1819520"/>
                  </a:lnTo>
                  <a:lnTo>
                    <a:pt x="33560" y="1892288"/>
                  </a:lnTo>
                  <a:lnTo>
                    <a:pt x="34851" y="1965055"/>
                  </a:lnTo>
                  <a:lnTo>
                    <a:pt x="36142" y="203782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5458299" y="34905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530623" y="391104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384584" y="441194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928354" y="482890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4138230" y="489471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508749" y="442099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428199" y="374798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3619195" y="325919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868662" y="301799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064682" y="290365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374119" y="149582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706197" y="194930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6315336" y="259796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6642908" y="342532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610369" y="446073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5935950" y="560111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4608144" y="622593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2914905" y="579118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1978193" y="431516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2162116" y="285926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685152" y="213936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2020-07-10T10:10:38Z</dcterms:created>
  <dcterms:modified xsi:type="dcterms:W3CDTF">2020-07-10T20:10:40Z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