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952547" y="1371747"/>
              <a:ext cx="5364085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011312" y="1463187"/>
              <a:ext cx="5195592" cy="51955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609108" y="1982747"/>
              <a:ext cx="93015" cy="2078237"/>
            </a:xfrm>
            <a:custGeom>
              <a:avLst/>
              <a:pathLst>
                <a:path w="93015" h="2078237">
                  <a:moveTo>
                    <a:pt x="0" y="2078237"/>
                  </a:moveTo>
                  <a:lnTo>
                    <a:pt x="3207" y="2006645"/>
                  </a:lnTo>
                  <a:lnTo>
                    <a:pt x="6414" y="1935053"/>
                  </a:lnTo>
                  <a:lnTo>
                    <a:pt x="9622" y="1863462"/>
                  </a:lnTo>
                  <a:lnTo>
                    <a:pt x="12829" y="1791870"/>
                  </a:lnTo>
                  <a:lnTo>
                    <a:pt x="16037" y="1720279"/>
                  </a:lnTo>
                  <a:lnTo>
                    <a:pt x="19244" y="1648687"/>
                  </a:lnTo>
                  <a:lnTo>
                    <a:pt x="22452" y="1577096"/>
                  </a:lnTo>
                  <a:lnTo>
                    <a:pt x="25659" y="1505504"/>
                  </a:lnTo>
                  <a:lnTo>
                    <a:pt x="28866" y="1433913"/>
                  </a:lnTo>
                  <a:lnTo>
                    <a:pt x="32074" y="1362321"/>
                  </a:lnTo>
                  <a:lnTo>
                    <a:pt x="35281" y="1290730"/>
                  </a:lnTo>
                  <a:lnTo>
                    <a:pt x="38489" y="1219138"/>
                  </a:lnTo>
                  <a:lnTo>
                    <a:pt x="41696" y="1147547"/>
                  </a:lnTo>
                  <a:lnTo>
                    <a:pt x="44904" y="1075955"/>
                  </a:lnTo>
                  <a:lnTo>
                    <a:pt x="48111" y="1004364"/>
                  </a:lnTo>
                  <a:lnTo>
                    <a:pt x="51318" y="932772"/>
                  </a:lnTo>
                  <a:lnTo>
                    <a:pt x="54526" y="861180"/>
                  </a:lnTo>
                  <a:lnTo>
                    <a:pt x="57733" y="789589"/>
                  </a:lnTo>
                  <a:lnTo>
                    <a:pt x="60941" y="717997"/>
                  </a:lnTo>
                  <a:lnTo>
                    <a:pt x="64148" y="646406"/>
                  </a:lnTo>
                  <a:lnTo>
                    <a:pt x="67356" y="574814"/>
                  </a:lnTo>
                  <a:lnTo>
                    <a:pt x="70563" y="503223"/>
                  </a:lnTo>
                  <a:lnTo>
                    <a:pt x="73770" y="431631"/>
                  </a:lnTo>
                  <a:lnTo>
                    <a:pt x="76978" y="360040"/>
                  </a:lnTo>
                  <a:lnTo>
                    <a:pt x="80185" y="288448"/>
                  </a:lnTo>
                  <a:lnTo>
                    <a:pt x="83393" y="216857"/>
                  </a:lnTo>
                  <a:lnTo>
                    <a:pt x="86600" y="145265"/>
                  </a:lnTo>
                  <a:lnTo>
                    <a:pt x="89808" y="73674"/>
                  </a:lnTo>
                  <a:lnTo>
                    <a:pt x="93015" y="2082"/>
                  </a:lnTo>
                  <a:lnTo>
                    <a:pt x="0" y="0"/>
                  </a:lnTo>
                  <a:lnTo>
                    <a:pt x="0" y="71663"/>
                  </a:lnTo>
                  <a:lnTo>
                    <a:pt x="0" y="143326"/>
                  </a:lnTo>
                  <a:lnTo>
                    <a:pt x="0" y="214990"/>
                  </a:lnTo>
                  <a:lnTo>
                    <a:pt x="0" y="286653"/>
                  </a:lnTo>
                  <a:lnTo>
                    <a:pt x="0" y="358316"/>
                  </a:lnTo>
                  <a:lnTo>
                    <a:pt x="0" y="429980"/>
                  </a:lnTo>
                  <a:lnTo>
                    <a:pt x="0" y="501643"/>
                  </a:lnTo>
                  <a:lnTo>
                    <a:pt x="0" y="573306"/>
                  </a:lnTo>
                  <a:lnTo>
                    <a:pt x="0" y="644970"/>
                  </a:lnTo>
                  <a:lnTo>
                    <a:pt x="0" y="716633"/>
                  </a:lnTo>
                  <a:lnTo>
                    <a:pt x="0" y="788296"/>
                  </a:lnTo>
                  <a:lnTo>
                    <a:pt x="0" y="859960"/>
                  </a:lnTo>
                  <a:lnTo>
                    <a:pt x="0" y="931623"/>
                  </a:lnTo>
                  <a:lnTo>
                    <a:pt x="0" y="1003286"/>
                  </a:lnTo>
                  <a:lnTo>
                    <a:pt x="0" y="1074950"/>
                  </a:lnTo>
                  <a:lnTo>
                    <a:pt x="0" y="1146613"/>
                  </a:lnTo>
                  <a:lnTo>
                    <a:pt x="0" y="1218276"/>
                  </a:lnTo>
                  <a:lnTo>
                    <a:pt x="0" y="1289940"/>
                  </a:lnTo>
                  <a:lnTo>
                    <a:pt x="0" y="1361603"/>
                  </a:lnTo>
                  <a:lnTo>
                    <a:pt x="0" y="1433266"/>
                  </a:lnTo>
                  <a:lnTo>
                    <a:pt x="0" y="1504930"/>
                  </a:lnTo>
                  <a:lnTo>
                    <a:pt x="0" y="1576593"/>
                  </a:lnTo>
                  <a:lnTo>
                    <a:pt x="0" y="1648256"/>
                  </a:lnTo>
                  <a:lnTo>
                    <a:pt x="0" y="1719920"/>
                  </a:lnTo>
                  <a:lnTo>
                    <a:pt x="0" y="1791583"/>
                  </a:lnTo>
                  <a:lnTo>
                    <a:pt x="0" y="1863247"/>
                  </a:lnTo>
                  <a:lnTo>
                    <a:pt x="0" y="1934910"/>
                  </a:lnTo>
                  <a:lnTo>
                    <a:pt x="0" y="200657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609108" y="1984829"/>
              <a:ext cx="315882" cy="2076154"/>
            </a:xfrm>
            <a:custGeom>
              <a:avLst/>
              <a:pathLst>
                <a:path w="315882" h="2076154">
                  <a:moveTo>
                    <a:pt x="0" y="2076154"/>
                  </a:moveTo>
                  <a:lnTo>
                    <a:pt x="10892" y="2005323"/>
                  </a:lnTo>
                  <a:lnTo>
                    <a:pt x="21784" y="1934493"/>
                  </a:lnTo>
                  <a:lnTo>
                    <a:pt x="32677" y="1863662"/>
                  </a:lnTo>
                  <a:lnTo>
                    <a:pt x="43569" y="1792831"/>
                  </a:lnTo>
                  <a:lnTo>
                    <a:pt x="54462" y="1722000"/>
                  </a:lnTo>
                  <a:lnTo>
                    <a:pt x="65354" y="1651170"/>
                  </a:lnTo>
                  <a:lnTo>
                    <a:pt x="76247" y="1580339"/>
                  </a:lnTo>
                  <a:lnTo>
                    <a:pt x="87139" y="1509508"/>
                  </a:lnTo>
                  <a:lnTo>
                    <a:pt x="98032" y="1438678"/>
                  </a:lnTo>
                  <a:lnTo>
                    <a:pt x="108924" y="1367847"/>
                  </a:lnTo>
                  <a:lnTo>
                    <a:pt x="119817" y="1297016"/>
                  </a:lnTo>
                  <a:lnTo>
                    <a:pt x="130709" y="1226185"/>
                  </a:lnTo>
                  <a:lnTo>
                    <a:pt x="141602" y="1155355"/>
                  </a:lnTo>
                  <a:lnTo>
                    <a:pt x="152494" y="1084524"/>
                  </a:lnTo>
                  <a:lnTo>
                    <a:pt x="163387" y="1013693"/>
                  </a:lnTo>
                  <a:lnTo>
                    <a:pt x="174279" y="942863"/>
                  </a:lnTo>
                  <a:lnTo>
                    <a:pt x="185172" y="872032"/>
                  </a:lnTo>
                  <a:lnTo>
                    <a:pt x="196064" y="801201"/>
                  </a:lnTo>
                  <a:lnTo>
                    <a:pt x="206957" y="730371"/>
                  </a:lnTo>
                  <a:lnTo>
                    <a:pt x="217849" y="659540"/>
                  </a:lnTo>
                  <a:lnTo>
                    <a:pt x="228742" y="588709"/>
                  </a:lnTo>
                  <a:lnTo>
                    <a:pt x="239634" y="517878"/>
                  </a:lnTo>
                  <a:lnTo>
                    <a:pt x="250527" y="447048"/>
                  </a:lnTo>
                  <a:lnTo>
                    <a:pt x="261419" y="376217"/>
                  </a:lnTo>
                  <a:lnTo>
                    <a:pt x="272312" y="305386"/>
                  </a:lnTo>
                  <a:lnTo>
                    <a:pt x="283204" y="234556"/>
                  </a:lnTo>
                  <a:lnTo>
                    <a:pt x="294097" y="163725"/>
                  </a:lnTo>
                  <a:lnTo>
                    <a:pt x="304989" y="92894"/>
                  </a:lnTo>
                  <a:lnTo>
                    <a:pt x="315882" y="22064"/>
                  </a:lnTo>
                  <a:lnTo>
                    <a:pt x="241873" y="12040"/>
                  </a:lnTo>
                  <a:lnTo>
                    <a:pt x="167552" y="4682"/>
                  </a:lnTo>
                  <a:lnTo>
                    <a:pt x="93015" y="0"/>
                  </a:lnTo>
                  <a:lnTo>
                    <a:pt x="89808" y="71591"/>
                  </a:lnTo>
                  <a:lnTo>
                    <a:pt x="86600" y="143183"/>
                  </a:lnTo>
                  <a:lnTo>
                    <a:pt x="83393" y="214774"/>
                  </a:lnTo>
                  <a:lnTo>
                    <a:pt x="80185" y="286366"/>
                  </a:lnTo>
                  <a:lnTo>
                    <a:pt x="76978" y="357957"/>
                  </a:lnTo>
                  <a:lnTo>
                    <a:pt x="73770" y="429549"/>
                  </a:lnTo>
                  <a:lnTo>
                    <a:pt x="70563" y="501140"/>
                  </a:lnTo>
                  <a:lnTo>
                    <a:pt x="67356" y="572732"/>
                  </a:lnTo>
                  <a:lnTo>
                    <a:pt x="64148" y="644323"/>
                  </a:lnTo>
                  <a:lnTo>
                    <a:pt x="60941" y="715915"/>
                  </a:lnTo>
                  <a:lnTo>
                    <a:pt x="57733" y="787506"/>
                  </a:lnTo>
                  <a:lnTo>
                    <a:pt x="54526" y="859098"/>
                  </a:lnTo>
                  <a:lnTo>
                    <a:pt x="51318" y="930689"/>
                  </a:lnTo>
                  <a:lnTo>
                    <a:pt x="48111" y="1002281"/>
                  </a:lnTo>
                  <a:lnTo>
                    <a:pt x="44904" y="1073872"/>
                  </a:lnTo>
                  <a:lnTo>
                    <a:pt x="41696" y="1145464"/>
                  </a:lnTo>
                  <a:lnTo>
                    <a:pt x="38489" y="1217056"/>
                  </a:lnTo>
                  <a:lnTo>
                    <a:pt x="35281" y="1288647"/>
                  </a:lnTo>
                  <a:lnTo>
                    <a:pt x="32074" y="1360239"/>
                  </a:lnTo>
                  <a:lnTo>
                    <a:pt x="28866" y="1431830"/>
                  </a:lnTo>
                  <a:lnTo>
                    <a:pt x="25659" y="1503422"/>
                  </a:lnTo>
                  <a:lnTo>
                    <a:pt x="22452" y="1575013"/>
                  </a:lnTo>
                  <a:lnTo>
                    <a:pt x="19244" y="1646605"/>
                  </a:lnTo>
                  <a:lnTo>
                    <a:pt x="16037" y="1718196"/>
                  </a:lnTo>
                  <a:lnTo>
                    <a:pt x="12829" y="1789788"/>
                  </a:lnTo>
                  <a:lnTo>
                    <a:pt x="9622" y="1861379"/>
                  </a:lnTo>
                  <a:lnTo>
                    <a:pt x="6414" y="1932971"/>
                  </a:lnTo>
                  <a:lnTo>
                    <a:pt x="3207" y="200456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609108" y="2006893"/>
              <a:ext cx="719044" cy="2054090"/>
            </a:xfrm>
            <a:custGeom>
              <a:avLst/>
              <a:pathLst>
                <a:path w="719044" h="2054090">
                  <a:moveTo>
                    <a:pt x="0" y="2054090"/>
                  </a:moveTo>
                  <a:lnTo>
                    <a:pt x="24794" y="1986853"/>
                  </a:lnTo>
                  <a:lnTo>
                    <a:pt x="49589" y="1919615"/>
                  </a:lnTo>
                  <a:lnTo>
                    <a:pt x="74383" y="1852378"/>
                  </a:lnTo>
                  <a:lnTo>
                    <a:pt x="99178" y="1785141"/>
                  </a:lnTo>
                  <a:lnTo>
                    <a:pt x="123973" y="1717903"/>
                  </a:lnTo>
                  <a:lnTo>
                    <a:pt x="148767" y="1650666"/>
                  </a:lnTo>
                  <a:lnTo>
                    <a:pt x="173562" y="1583428"/>
                  </a:lnTo>
                  <a:lnTo>
                    <a:pt x="198357" y="1516191"/>
                  </a:lnTo>
                  <a:lnTo>
                    <a:pt x="223151" y="1448954"/>
                  </a:lnTo>
                  <a:lnTo>
                    <a:pt x="247946" y="1381716"/>
                  </a:lnTo>
                  <a:lnTo>
                    <a:pt x="272740" y="1314479"/>
                  </a:lnTo>
                  <a:lnTo>
                    <a:pt x="297535" y="1247242"/>
                  </a:lnTo>
                  <a:lnTo>
                    <a:pt x="322330" y="1180004"/>
                  </a:lnTo>
                  <a:lnTo>
                    <a:pt x="347124" y="1112767"/>
                  </a:lnTo>
                  <a:lnTo>
                    <a:pt x="371919" y="1045530"/>
                  </a:lnTo>
                  <a:lnTo>
                    <a:pt x="396714" y="978292"/>
                  </a:lnTo>
                  <a:lnTo>
                    <a:pt x="421508" y="911055"/>
                  </a:lnTo>
                  <a:lnTo>
                    <a:pt x="446303" y="843818"/>
                  </a:lnTo>
                  <a:lnTo>
                    <a:pt x="471097" y="776580"/>
                  </a:lnTo>
                  <a:lnTo>
                    <a:pt x="495892" y="709343"/>
                  </a:lnTo>
                  <a:lnTo>
                    <a:pt x="520687" y="642106"/>
                  </a:lnTo>
                  <a:lnTo>
                    <a:pt x="545481" y="574868"/>
                  </a:lnTo>
                  <a:lnTo>
                    <a:pt x="570276" y="507631"/>
                  </a:lnTo>
                  <a:lnTo>
                    <a:pt x="595071" y="440393"/>
                  </a:lnTo>
                  <a:lnTo>
                    <a:pt x="619865" y="373156"/>
                  </a:lnTo>
                  <a:lnTo>
                    <a:pt x="644660" y="305919"/>
                  </a:lnTo>
                  <a:lnTo>
                    <a:pt x="669454" y="238681"/>
                  </a:lnTo>
                  <a:lnTo>
                    <a:pt x="694249" y="171444"/>
                  </a:lnTo>
                  <a:lnTo>
                    <a:pt x="719044" y="104207"/>
                  </a:lnTo>
                  <a:lnTo>
                    <a:pt x="640216" y="76922"/>
                  </a:lnTo>
                  <a:lnTo>
                    <a:pt x="560356" y="52823"/>
                  </a:lnTo>
                  <a:lnTo>
                    <a:pt x="479593" y="31948"/>
                  </a:lnTo>
                  <a:lnTo>
                    <a:pt x="398058" y="14331"/>
                  </a:lnTo>
                  <a:lnTo>
                    <a:pt x="315882" y="0"/>
                  </a:lnTo>
                  <a:lnTo>
                    <a:pt x="304989" y="70830"/>
                  </a:lnTo>
                  <a:lnTo>
                    <a:pt x="294097" y="141661"/>
                  </a:lnTo>
                  <a:lnTo>
                    <a:pt x="283204" y="212492"/>
                  </a:lnTo>
                  <a:lnTo>
                    <a:pt x="272312" y="283322"/>
                  </a:lnTo>
                  <a:lnTo>
                    <a:pt x="261419" y="354153"/>
                  </a:lnTo>
                  <a:lnTo>
                    <a:pt x="250527" y="424984"/>
                  </a:lnTo>
                  <a:lnTo>
                    <a:pt x="239634" y="495814"/>
                  </a:lnTo>
                  <a:lnTo>
                    <a:pt x="228742" y="566645"/>
                  </a:lnTo>
                  <a:lnTo>
                    <a:pt x="217849" y="637476"/>
                  </a:lnTo>
                  <a:lnTo>
                    <a:pt x="206957" y="708307"/>
                  </a:lnTo>
                  <a:lnTo>
                    <a:pt x="196064" y="779137"/>
                  </a:lnTo>
                  <a:lnTo>
                    <a:pt x="185172" y="849968"/>
                  </a:lnTo>
                  <a:lnTo>
                    <a:pt x="174279" y="920799"/>
                  </a:lnTo>
                  <a:lnTo>
                    <a:pt x="163387" y="991629"/>
                  </a:lnTo>
                  <a:lnTo>
                    <a:pt x="152494" y="1062460"/>
                  </a:lnTo>
                  <a:lnTo>
                    <a:pt x="141602" y="1133291"/>
                  </a:lnTo>
                  <a:lnTo>
                    <a:pt x="130709" y="1204121"/>
                  </a:lnTo>
                  <a:lnTo>
                    <a:pt x="119817" y="1274952"/>
                  </a:lnTo>
                  <a:lnTo>
                    <a:pt x="108924" y="1345783"/>
                  </a:lnTo>
                  <a:lnTo>
                    <a:pt x="98032" y="1416614"/>
                  </a:lnTo>
                  <a:lnTo>
                    <a:pt x="87139" y="1487444"/>
                  </a:lnTo>
                  <a:lnTo>
                    <a:pt x="76247" y="1558275"/>
                  </a:lnTo>
                  <a:lnTo>
                    <a:pt x="65354" y="1629106"/>
                  </a:lnTo>
                  <a:lnTo>
                    <a:pt x="54462" y="1699936"/>
                  </a:lnTo>
                  <a:lnTo>
                    <a:pt x="43569" y="1770767"/>
                  </a:lnTo>
                  <a:lnTo>
                    <a:pt x="32677" y="1841598"/>
                  </a:lnTo>
                  <a:lnTo>
                    <a:pt x="21784" y="1912429"/>
                  </a:lnTo>
                  <a:lnTo>
                    <a:pt x="10892" y="198325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609108" y="2111101"/>
              <a:ext cx="1271271" cy="1949883"/>
            </a:xfrm>
            <a:custGeom>
              <a:avLst/>
              <a:pathLst>
                <a:path w="1271271" h="1949883">
                  <a:moveTo>
                    <a:pt x="0" y="1949883"/>
                  </a:moveTo>
                  <a:lnTo>
                    <a:pt x="43836" y="1893191"/>
                  </a:lnTo>
                  <a:lnTo>
                    <a:pt x="87673" y="1836499"/>
                  </a:lnTo>
                  <a:lnTo>
                    <a:pt x="131510" y="1779807"/>
                  </a:lnTo>
                  <a:lnTo>
                    <a:pt x="175347" y="1723116"/>
                  </a:lnTo>
                  <a:lnTo>
                    <a:pt x="219184" y="1666424"/>
                  </a:lnTo>
                  <a:lnTo>
                    <a:pt x="263021" y="1609732"/>
                  </a:lnTo>
                  <a:lnTo>
                    <a:pt x="306858" y="1553040"/>
                  </a:lnTo>
                  <a:lnTo>
                    <a:pt x="350695" y="1496349"/>
                  </a:lnTo>
                  <a:lnTo>
                    <a:pt x="394532" y="1439657"/>
                  </a:lnTo>
                  <a:lnTo>
                    <a:pt x="438369" y="1382965"/>
                  </a:lnTo>
                  <a:lnTo>
                    <a:pt x="482206" y="1326273"/>
                  </a:lnTo>
                  <a:lnTo>
                    <a:pt x="526043" y="1269581"/>
                  </a:lnTo>
                  <a:lnTo>
                    <a:pt x="569880" y="1212890"/>
                  </a:lnTo>
                  <a:lnTo>
                    <a:pt x="613717" y="1156198"/>
                  </a:lnTo>
                  <a:lnTo>
                    <a:pt x="657554" y="1099506"/>
                  </a:lnTo>
                  <a:lnTo>
                    <a:pt x="701391" y="1042814"/>
                  </a:lnTo>
                  <a:lnTo>
                    <a:pt x="745228" y="986123"/>
                  </a:lnTo>
                  <a:lnTo>
                    <a:pt x="789065" y="929431"/>
                  </a:lnTo>
                  <a:lnTo>
                    <a:pt x="832902" y="872739"/>
                  </a:lnTo>
                  <a:lnTo>
                    <a:pt x="876738" y="816047"/>
                  </a:lnTo>
                  <a:lnTo>
                    <a:pt x="920575" y="759356"/>
                  </a:lnTo>
                  <a:lnTo>
                    <a:pt x="964412" y="702664"/>
                  </a:lnTo>
                  <a:lnTo>
                    <a:pt x="1008249" y="645972"/>
                  </a:lnTo>
                  <a:lnTo>
                    <a:pt x="1052086" y="589280"/>
                  </a:lnTo>
                  <a:lnTo>
                    <a:pt x="1095923" y="532588"/>
                  </a:lnTo>
                  <a:lnTo>
                    <a:pt x="1139760" y="475897"/>
                  </a:lnTo>
                  <a:lnTo>
                    <a:pt x="1183597" y="419205"/>
                  </a:lnTo>
                  <a:lnTo>
                    <a:pt x="1227434" y="362513"/>
                  </a:lnTo>
                  <a:lnTo>
                    <a:pt x="1271271" y="305821"/>
                  </a:lnTo>
                  <a:lnTo>
                    <a:pt x="1214850" y="263702"/>
                  </a:lnTo>
                  <a:lnTo>
                    <a:pt x="1157035" y="223517"/>
                  </a:lnTo>
                  <a:lnTo>
                    <a:pt x="1097892" y="185315"/>
                  </a:lnTo>
                  <a:lnTo>
                    <a:pt x="1037489" y="149137"/>
                  </a:lnTo>
                  <a:lnTo>
                    <a:pt x="975895" y="115027"/>
                  </a:lnTo>
                  <a:lnTo>
                    <a:pt x="913181" y="83022"/>
                  </a:lnTo>
                  <a:lnTo>
                    <a:pt x="849419" y="53160"/>
                  </a:lnTo>
                  <a:lnTo>
                    <a:pt x="784682" y="25475"/>
                  </a:lnTo>
                  <a:lnTo>
                    <a:pt x="719044" y="0"/>
                  </a:lnTo>
                  <a:lnTo>
                    <a:pt x="694249" y="67237"/>
                  </a:lnTo>
                  <a:lnTo>
                    <a:pt x="669454" y="134474"/>
                  </a:lnTo>
                  <a:lnTo>
                    <a:pt x="644660" y="201712"/>
                  </a:lnTo>
                  <a:lnTo>
                    <a:pt x="619865" y="268949"/>
                  </a:lnTo>
                  <a:lnTo>
                    <a:pt x="595071" y="336186"/>
                  </a:lnTo>
                  <a:lnTo>
                    <a:pt x="570276" y="403424"/>
                  </a:lnTo>
                  <a:lnTo>
                    <a:pt x="545481" y="470661"/>
                  </a:lnTo>
                  <a:lnTo>
                    <a:pt x="520687" y="537898"/>
                  </a:lnTo>
                  <a:lnTo>
                    <a:pt x="495892" y="605136"/>
                  </a:lnTo>
                  <a:lnTo>
                    <a:pt x="471097" y="672373"/>
                  </a:lnTo>
                  <a:lnTo>
                    <a:pt x="446303" y="739610"/>
                  </a:lnTo>
                  <a:lnTo>
                    <a:pt x="421508" y="806848"/>
                  </a:lnTo>
                  <a:lnTo>
                    <a:pt x="396714" y="874085"/>
                  </a:lnTo>
                  <a:lnTo>
                    <a:pt x="371919" y="941322"/>
                  </a:lnTo>
                  <a:lnTo>
                    <a:pt x="347124" y="1008560"/>
                  </a:lnTo>
                  <a:lnTo>
                    <a:pt x="322330" y="1075797"/>
                  </a:lnTo>
                  <a:lnTo>
                    <a:pt x="297535" y="1143034"/>
                  </a:lnTo>
                  <a:lnTo>
                    <a:pt x="272740" y="1210272"/>
                  </a:lnTo>
                  <a:lnTo>
                    <a:pt x="247946" y="1277509"/>
                  </a:lnTo>
                  <a:lnTo>
                    <a:pt x="223151" y="1344747"/>
                  </a:lnTo>
                  <a:lnTo>
                    <a:pt x="198357" y="1411984"/>
                  </a:lnTo>
                  <a:lnTo>
                    <a:pt x="173562" y="1479221"/>
                  </a:lnTo>
                  <a:lnTo>
                    <a:pt x="148767" y="1546459"/>
                  </a:lnTo>
                  <a:lnTo>
                    <a:pt x="123973" y="1613696"/>
                  </a:lnTo>
                  <a:lnTo>
                    <a:pt x="99178" y="1680933"/>
                  </a:lnTo>
                  <a:lnTo>
                    <a:pt x="74383" y="1748171"/>
                  </a:lnTo>
                  <a:lnTo>
                    <a:pt x="49589" y="1815408"/>
                  </a:lnTo>
                  <a:lnTo>
                    <a:pt x="24794" y="188264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609108" y="2416922"/>
              <a:ext cx="1771198" cy="1644061"/>
            </a:xfrm>
            <a:custGeom>
              <a:avLst/>
              <a:pathLst>
                <a:path w="1771198" h="1644061">
                  <a:moveTo>
                    <a:pt x="0" y="1644061"/>
                  </a:moveTo>
                  <a:lnTo>
                    <a:pt x="61075" y="1606573"/>
                  </a:lnTo>
                  <a:lnTo>
                    <a:pt x="122151" y="1569084"/>
                  </a:lnTo>
                  <a:lnTo>
                    <a:pt x="183227" y="1531596"/>
                  </a:lnTo>
                  <a:lnTo>
                    <a:pt x="244303" y="1494107"/>
                  </a:lnTo>
                  <a:lnTo>
                    <a:pt x="305379" y="1456619"/>
                  </a:lnTo>
                  <a:lnTo>
                    <a:pt x="366454" y="1419131"/>
                  </a:lnTo>
                  <a:lnTo>
                    <a:pt x="427530" y="1381642"/>
                  </a:lnTo>
                  <a:lnTo>
                    <a:pt x="488606" y="1344154"/>
                  </a:lnTo>
                  <a:lnTo>
                    <a:pt x="549682" y="1306665"/>
                  </a:lnTo>
                  <a:lnTo>
                    <a:pt x="610758" y="1269177"/>
                  </a:lnTo>
                  <a:lnTo>
                    <a:pt x="671834" y="1231689"/>
                  </a:lnTo>
                  <a:lnTo>
                    <a:pt x="732909" y="1194200"/>
                  </a:lnTo>
                  <a:lnTo>
                    <a:pt x="793985" y="1156712"/>
                  </a:lnTo>
                  <a:lnTo>
                    <a:pt x="855061" y="1119224"/>
                  </a:lnTo>
                  <a:lnTo>
                    <a:pt x="916137" y="1081735"/>
                  </a:lnTo>
                  <a:lnTo>
                    <a:pt x="977213" y="1044247"/>
                  </a:lnTo>
                  <a:lnTo>
                    <a:pt x="1038289" y="1006758"/>
                  </a:lnTo>
                  <a:lnTo>
                    <a:pt x="1099364" y="969270"/>
                  </a:lnTo>
                  <a:lnTo>
                    <a:pt x="1160440" y="931782"/>
                  </a:lnTo>
                  <a:lnTo>
                    <a:pt x="1221516" y="894293"/>
                  </a:lnTo>
                  <a:lnTo>
                    <a:pt x="1282592" y="856805"/>
                  </a:lnTo>
                  <a:lnTo>
                    <a:pt x="1343668" y="819317"/>
                  </a:lnTo>
                  <a:lnTo>
                    <a:pt x="1404744" y="781828"/>
                  </a:lnTo>
                  <a:lnTo>
                    <a:pt x="1465819" y="744340"/>
                  </a:lnTo>
                  <a:lnTo>
                    <a:pt x="1526895" y="706851"/>
                  </a:lnTo>
                  <a:lnTo>
                    <a:pt x="1587971" y="669363"/>
                  </a:lnTo>
                  <a:lnTo>
                    <a:pt x="1649047" y="631875"/>
                  </a:lnTo>
                  <a:lnTo>
                    <a:pt x="1710123" y="594386"/>
                  </a:lnTo>
                  <a:lnTo>
                    <a:pt x="1771198" y="556898"/>
                  </a:lnTo>
                  <a:lnTo>
                    <a:pt x="1730683" y="493494"/>
                  </a:lnTo>
                  <a:lnTo>
                    <a:pt x="1687898" y="431598"/>
                  </a:lnTo>
                  <a:lnTo>
                    <a:pt x="1642901" y="371291"/>
                  </a:lnTo>
                  <a:lnTo>
                    <a:pt x="1595751" y="312653"/>
                  </a:lnTo>
                  <a:lnTo>
                    <a:pt x="1546509" y="255760"/>
                  </a:lnTo>
                  <a:lnTo>
                    <a:pt x="1495239" y="200687"/>
                  </a:lnTo>
                  <a:lnTo>
                    <a:pt x="1442010" y="147506"/>
                  </a:lnTo>
                  <a:lnTo>
                    <a:pt x="1386890" y="96287"/>
                  </a:lnTo>
                  <a:lnTo>
                    <a:pt x="1329952" y="47097"/>
                  </a:lnTo>
                  <a:lnTo>
                    <a:pt x="1271271" y="0"/>
                  </a:lnTo>
                  <a:lnTo>
                    <a:pt x="1227434" y="56691"/>
                  </a:lnTo>
                  <a:lnTo>
                    <a:pt x="1183597" y="113383"/>
                  </a:lnTo>
                  <a:lnTo>
                    <a:pt x="1139760" y="170075"/>
                  </a:lnTo>
                  <a:lnTo>
                    <a:pt x="1095923" y="226767"/>
                  </a:lnTo>
                  <a:lnTo>
                    <a:pt x="1052086" y="283458"/>
                  </a:lnTo>
                  <a:lnTo>
                    <a:pt x="1008249" y="340150"/>
                  </a:lnTo>
                  <a:lnTo>
                    <a:pt x="964412" y="396842"/>
                  </a:lnTo>
                  <a:lnTo>
                    <a:pt x="920575" y="453534"/>
                  </a:lnTo>
                  <a:lnTo>
                    <a:pt x="876738" y="510225"/>
                  </a:lnTo>
                  <a:lnTo>
                    <a:pt x="832902" y="566917"/>
                  </a:lnTo>
                  <a:lnTo>
                    <a:pt x="789065" y="623609"/>
                  </a:lnTo>
                  <a:lnTo>
                    <a:pt x="745228" y="680301"/>
                  </a:lnTo>
                  <a:lnTo>
                    <a:pt x="701391" y="736993"/>
                  </a:lnTo>
                  <a:lnTo>
                    <a:pt x="657554" y="793684"/>
                  </a:lnTo>
                  <a:lnTo>
                    <a:pt x="613717" y="850376"/>
                  </a:lnTo>
                  <a:lnTo>
                    <a:pt x="569880" y="907068"/>
                  </a:lnTo>
                  <a:lnTo>
                    <a:pt x="526043" y="963760"/>
                  </a:lnTo>
                  <a:lnTo>
                    <a:pt x="482206" y="1020451"/>
                  </a:lnTo>
                  <a:lnTo>
                    <a:pt x="438369" y="1077143"/>
                  </a:lnTo>
                  <a:lnTo>
                    <a:pt x="394532" y="1133835"/>
                  </a:lnTo>
                  <a:lnTo>
                    <a:pt x="350695" y="1190527"/>
                  </a:lnTo>
                  <a:lnTo>
                    <a:pt x="306858" y="1247218"/>
                  </a:lnTo>
                  <a:lnTo>
                    <a:pt x="263021" y="1303910"/>
                  </a:lnTo>
                  <a:lnTo>
                    <a:pt x="219184" y="1360602"/>
                  </a:lnTo>
                  <a:lnTo>
                    <a:pt x="175347" y="1417294"/>
                  </a:lnTo>
                  <a:lnTo>
                    <a:pt x="131510" y="1473986"/>
                  </a:lnTo>
                  <a:lnTo>
                    <a:pt x="87673" y="1530677"/>
                  </a:lnTo>
                  <a:lnTo>
                    <a:pt x="43836" y="158736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609108" y="2973821"/>
              <a:ext cx="2038266" cy="1087162"/>
            </a:xfrm>
            <a:custGeom>
              <a:avLst/>
              <a:pathLst>
                <a:path w="2038266" h="1087162">
                  <a:moveTo>
                    <a:pt x="0" y="1087162"/>
                  </a:moveTo>
                  <a:lnTo>
                    <a:pt x="70285" y="1073175"/>
                  </a:lnTo>
                  <a:lnTo>
                    <a:pt x="140570" y="1059188"/>
                  </a:lnTo>
                  <a:lnTo>
                    <a:pt x="210855" y="1045200"/>
                  </a:lnTo>
                  <a:lnTo>
                    <a:pt x="281140" y="1031213"/>
                  </a:lnTo>
                  <a:lnTo>
                    <a:pt x="351425" y="1017225"/>
                  </a:lnTo>
                  <a:lnTo>
                    <a:pt x="421710" y="1003238"/>
                  </a:lnTo>
                  <a:lnTo>
                    <a:pt x="491995" y="989250"/>
                  </a:lnTo>
                  <a:lnTo>
                    <a:pt x="562280" y="975263"/>
                  </a:lnTo>
                  <a:lnTo>
                    <a:pt x="632565" y="961275"/>
                  </a:lnTo>
                  <a:lnTo>
                    <a:pt x="702850" y="947288"/>
                  </a:lnTo>
                  <a:lnTo>
                    <a:pt x="773135" y="933300"/>
                  </a:lnTo>
                  <a:lnTo>
                    <a:pt x="843420" y="919313"/>
                  </a:lnTo>
                  <a:lnTo>
                    <a:pt x="913705" y="905325"/>
                  </a:lnTo>
                  <a:lnTo>
                    <a:pt x="983990" y="891338"/>
                  </a:lnTo>
                  <a:lnTo>
                    <a:pt x="1054275" y="877351"/>
                  </a:lnTo>
                  <a:lnTo>
                    <a:pt x="1124560" y="863363"/>
                  </a:lnTo>
                  <a:lnTo>
                    <a:pt x="1194845" y="849376"/>
                  </a:lnTo>
                  <a:lnTo>
                    <a:pt x="1265130" y="835388"/>
                  </a:lnTo>
                  <a:lnTo>
                    <a:pt x="1335415" y="821401"/>
                  </a:lnTo>
                  <a:lnTo>
                    <a:pt x="1405700" y="807413"/>
                  </a:lnTo>
                  <a:lnTo>
                    <a:pt x="1475985" y="793426"/>
                  </a:lnTo>
                  <a:lnTo>
                    <a:pt x="1546270" y="779438"/>
                  </a:lnTo>
                  <a:lnTo>
                    <a:pt x="1616555" y="765451"/>
                  </a:lnTo>
                  <a:lnTo>
                    <a:pt x="1686840" y="751463"/>
                  </a:lnTo>
                  <a:lnTo>
                    <a:pt x="1757125" y="737476"/>
                  </a:lnTo>
                  <a:lnTo>
                    <a:pt x="1827410" y="723488"/>
                  </a:lnTo>
                  <a:lnTo>
                    <a:pt x="1897695" y="709501"/>
                  </a:lnTo>
                  <a:lnTo>
                    <a:pt x="1967980" y="695514"/>
                  </a:lnTo>
                  <a:lnTo>
                    <a:pt x="2038266" y="681526"/>
                  </a:lnTo>
                  <a:lnTo>
                    <a:pt x="2022629" y="609628"/>
                  </a:lnTo>
                  <a:lnTo>
                    <a:pt x="2004457" y="538329"/>
                  </a:lnTo>
                  <a:lnTo>
                    <a:pt x="1983773" y="467718"/>
                  </a:lnTo>
                  <a:lnTo>
                    <a:pt x="1960602" y="397883"/>
                  </a:lnTo>
                  <a:lnTo>
                    <a:pt x="1934974" y="328912"/>
                  </a:lnTo>
                  <a:lnTo>
                    <a:pt x="1906920" y="260892"/>
                  </a:lnTo>
                  <a:lnTo>
                    <a:pt x="1876476" y="193907"/>
                  </a:lnTo>
                  <a:lnTo>
                    <a:pt x="1843680" y="128042"/>
                  </a:lnTo>
                  <a:lnTo>
                    <a:pt x="1808573" y="63379"/>
                  </a:lnTo>
                  <a:lnTo>
                    <a:pt x="1771198" y="0"/>
                  </a:lnTo>
                  <a:lnTo>
                    <a:pt x="1710123" y="37488"/>
                  </a:lnTo>
                  <a:lnTo>
                    <a:pt x="1649047" y="74976"/>
                  </a:lnTo>
                  <a:lnTo>
                    <a:pt x="1587971" y="112465"/>
                  </a:lnTo>
                  <a:lnTo>
                    <a:pt x="1526895" y="149953"/>
                  </a:lnTo>
                  <a:lnTo>
                    <a:pt x="1465819" y="187441"/>
                  </a:lnTo>
                  <a:lnTo>
                    <a:pt x="1404744" y="224930"/>
                  </a:lnTo>
                  <a:lnTo>
                    <a:pt x="1343668" y="262418"/>
                  </a:lnTo>
                  <a:lnTo>
                    <a:pt x="1282592" y="299907"/>
                  </a:lnTo>
                  <a:lnTo>
                    <a:pt x="1221516" y="337395"/>
                  </a:lnTo>
                  <a:lnTo>
                    <a:pt x="1160440" y="374883"/>
                  </a:lnTo>
                  <a:lnTo>
                    <a:pt x="1099364" y="412372"/>
                  </a:lnTo>
                  <a:lnTo>
                    <a:pt x="1038289" y="449860"/>
                  </a:lnTo>
                  <a:lnTo>
                    <a:pt x="977213" y="487348"/>
                  </a:lnTo>
                  <a:lnTo>
                    <a:pt x="916137" y="524837"/>
                  </a:lnTo>
                  <a:lnTo>
                    <a:pt x="855061" y="562325"/>
                  </a:lnTo>
                  <a:lnTo>
                    <a:pt x="793985" y="599814"/>
                  </a:lnTo>
                  <a:lnTo>
                    <a:pt x="732909" y="637302"/>
                  </a:lnTo>
                  <a:lnTo>
                    <a:pt x="671834" y="674790"/>
                  </a:lnTo>
                  <a:lnTo>
                    <a:pt x="610758" y="712279"/>
                  </a:lnTo>
                  <a:lnTo>
                    <a:pt x="549682" y="749767"/>
                  </a:lnTo>
                  <a:lnTo>
                    <a:pt x="488606" y="787255"/>
                  </a:lnTo>
                  <a:lnTo>
                    <a:pt x="427530" y="824744"/>
                  </a:lnTo>
                  <a:lnTo>
                    <a:pt x="366454" y="862232"/>
                  </a:lnTo>
                  <a:lnTo>
                    <a:pt x="305379" y="899721"/>
                  </a:lnTo>
                  <a:lnTo>
                    <a:pt x="244303" y="937209"/>
                  </a:lnTo>
                  <a:lnTo>
                    <a:pt x="183227" y="974697"/>
                  </a:lnTo>
                  <a:lnTo>
                    <a:pt x="122151" y="1012186"/>
                  </a:lnTo>
                  <a:lnTo>
                    <a:pt x="61075" y="104967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4609108" y="3655347"/>
              <a:ext cx="2078110" cy="925951"/>
            </a:xfrm>
            <a:custGeom>
              <a:avLst/>
              <a:pathLst>
                <a:path w="2078110" h="925951">
                  <a:moveTo>
                    <a:pt x="0" y="405636"/>
                  </a:moveTo>
                  <a:lnTo>
                    <a:pt x="69381" y="423578"/>
                  </a:lnTo>
                  <a:lnTo>
                    <a:pt x="138762" y="441520"/>
                  </a:lnTo>
                  <a:lnTo>
                    <a:pt x="208143" y="459462"/>
                  </a:lnTo>
                  <a:lnTo>
                    <a:pt x="277524" y="477404"/>
                  </a:lnTo>
                  <a:lnTo>
                    <a:pt x="346905" y="495345"/>
                  </a:lnTo>
                  <a:lnTo>
                    <a:pt x="416286" y="513287"/>
                  </a:lnTo>
                  <a:lnTo>
                    <a:pt x="485667" y="531229"/>
                  </a:lnTo>
                  <a:lnTo>
                    <a:pt x="555048" y="549171"/>
                  </a:lnTo>
                  <a:lnTo>
                    <a:pt x="624429" y="567113"/>
                  </a:lnTo>
                  <a:lnTo>
                    <a:pt x="693810" y="585055"/>
                  </a:lnTo>
                  <a:lnTo>
                    <a:pt x="763191" y="602997"/>
                  </a:lnTo>
                  <a:lnTo>
                    <a:pt x="832572" y="620939"/>
                  </a:lnTo>
                  <a:lnTo>
                    <a:pt x="901953" y="638881"/>
                  </a:lnTo>
                  <a:lnTo>
                    <a:pt x="971334" y="656823"/>
                  </a:lnTo>
                  <a:lnTo>
                    <a:pt x="1040715" y="674764"/>
                  </a:lnTo>
                  <a:lnTo>
                    <a:pt x="1110096" y="692706"/>
                  </a:lnTo>
                  <a:lnTo>
                    <a:pt x="1179477" y="710648"/>
                  </a:lnTo>
                  <a:lnTo>
                    <a:pt x="1248858" y="728590"/>
                  </a:lnTo>
                  <a:lnTo>
                    <a:pt x="1318239" y="746532"/>
                  </a:lnTo>
                  <a:lnTo>
                    <a:pt x="1387620" y="764474"/>
                  </a:lnTo>
                  <a:lnTo>
                    <a:pt x="1457001" y="782416"/>
                  </a:lnTo>
                  <a:lnTo>
                    <a:pt x="1526382" y="800358"/>
                  </a:lnTo>
                  <a:lnTo>
                    <a:pt x="1595763" y="818300"/>
                  </a:lnTo>
                  <a:lnTo>
                    <a:pt x="1665144" y="836242"/>
                  </a:lnTo>
                  <a:lnTo>
                    <a:pt x="1734525" y="854183"/>
                  </a:lnTo>
                  <a:lnTo>
                    <a:pt x="1803906" y="872125"/>
                  </a:lnTo>
                  <a:lnTo>
                    <a:pt x="1873287" y="890067"/>
                  </a:lnTo>
                  <a:lnTo>
                    <a:pt x="1942668" y="908009"/>
                  </a:lnTo>
                  <a:lnTo>
                    <a:pt x="2012049" y="925951"/>
                  </a:lnTo>
                  <a:lnTo>
                    <a:pt x="2028833" y="856083"/>
                  </a:lnTo>
                  <a:lnTo>
                    <a:pt x="2043193" y="785677"/>
                  </a:lnTo>
                  <a:lnTo>
                    <a:pt x="2055109" y="714817"/>
                  </a:lnTo>
                  <a:lnTo>
                    <a:pt x="2064569" y="643587"/>
                  </a:lnTo>
                  <a:lnTo>
                    <a:pt x="2071561" y="572073"/>
                  </a:lnTo>
                  <a:lnTo>
                    <a:pt x="2076077" y="500359"/>
                  </a:lnTo>
                  <a:lnTo>
                    <a:pt x="2078110" y="428532"/>
                  </a:lnTo>
                  <a:lnTo>
                    <a:pt x="2077660" y="356678"/>
                  </a:lnTo>
                  <a:lnTo>
                    <a:pt x="2074725" y="284883"/>
                  </a:lnTo>
                  <a:lnTo>
                    <a:pt x="2069311" y="213232"/>
                  </a:lnTo>
                  <a:lnTo>
                    <a:pt x="2061423" y="141811"/>
                  </a:lnTo>
                  <a:lnTo>
                    <a:pt x="2051070" y="70705"/>
                  </a:lnTo>
                  <a:lnTo>
                    <a:pt x="2038266" y="0"/>
                  </a:lnTo>
                  <a:lnTo>
                    <a:pt x="1967980" y="13987"/>
                  </a:lnTo>
                  <a:lnTo>
                    <a:pt x="1897695" y="27974"/>
                  </a:lnTo>
                  <a:lnTo>
                    <a:pt x="1827410" y="41962"/>
                  </a:lnTo>
                  <a:lnTo>
                    <a:pt x="1757125" y="55949"/>
                  </a:lnTo>
                  <a:lnTo>
                    <a:pt x="1686840" y="69937"/>
                  </a:lnTo>
                  <a:lnTo>
                    <a:pt x="1616555" y="83924"/>
                  </a:lnTo>
                  <a:lnTo>
                    <a:pt x="1546270" y="97912"/>
                  </a:lnTo>
                  <a:lnTo>
                    <a:pt x="1475985" y="111899"/>
                  </a:lnTo>
                  <a:lnTo>
                    <a:pt x="1405700" y="125887"/>
                  </a:lnTo>
                  <a:lnTo>
                    <a:pt x="1335415" y="139874"/>
                  </a:lnTo>
                  <a:lnTo>
                    <a:pt x="1265130" y="153862"/>
                  </a:lnTo>
                  <a:lnTo>
                    <a:pt x="1194845" y="167849"/>
                  </a:lnTo>
                  <a:lnTo>
                    <a:pt x="1124560" y="181837"/>
                  </a:lnTo>
                  <a:lnTo>
                    <a:pt x="1054275" y="195824"/>
                  </a:lnTo>
                  <a:lnTo>
                    <a:pt x="983990" y="209811"/>
                  </a:lnTo>
                  <a:lnTo>
                    <a:pt x="913705" y="223799"/>
                  </a:lnTo>
                  <a:lnTo>
                    <a:pt x="843420" y="237786"/>
                  </a:lnTo>
                  <a:lnTo>
                    <a:pt x="773135" y="251774"/>
                  </a:lnTo>
                  <a:lnTo>
                    <a:pt x="702850" y="265761"/>
                  </a:lnTo>
                  <a:lnTo>
                    <a:pt x="632565" y="279749"/>
                  </a:lnTo>
                  <a:lnTo>
                    <a:pt x="562280" y="293736"/>
                  </a:lnTo>
                  <a:lnTo>
                    <a:pt x="491995" y="307724"/>
                  </a:lnTo>
                  <a:lnTo>
                    <a:pt x="421710" y="321711"/>
                  </a:lnTo>
                  <a:lnTo>
                    <a:pt x="351425" y="335699"/>
                  </a:lnTo>
                  <a:lnTo>
                    <a:pt x="281140" y="349686"/>
                  </a:lnTo>
                  <a:lnTo>
                    <a:pt x="210855" y="363674"/>
                  </a:lnTo>
                  <a:lnTo>
                    <a:pt x="140570" y="377661"/>
                  </a:lnTo>
                  <a:lnTo>
                    <a:pt x="70285" y="39164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609108" y="4060984"/>
              <a:ext cx="2012049" cy="1509864"/>
            </a:xfrm>
            <a:custGeom>
              <a:avLst/>
              <a:pathLst>
                <a:path w="2012049" h="1509864">
                  <a:moveTo>
                    <a:pt x="0" y="0"/>
                  </a:moveTo>
                  <a:lnTo>
                    <a:pt x="49243" y="52064"/>
                  </a:lnTo>
                  <a:lnTo>
                    <a:pt x="98487" y="104128"/>
                  </a:lnTo>
                  <a:lnTo>
                    <a:pt x="147731" y="156192"/>
                  </a:lnTo>
                  <a:lnTo>
                    <a:pt x="196974" y="208257"/>
                  </a:lnTo>
                  <a:lnTo>
                    <a:pt x="246218" y="260321"/>
                  </a:lnTo>
                  <a:lnTo>
                    <a:pt x="295462" y="312385"/>
                  </a:lnTo>
                  <a:lnTo>
                    <a:pt x="344705" y="364450"/>
                  </a:lnTo>
                  <a:lnTo>
                    <a:pt x="393949" y="416514"/>
                  </a:lnTo>
                  <a:lnTo>
                    <a:pt x="443193" y="468578"/>
                  </a:lnTo>
                  <a:lnTo>
                    <a:pt x="492437" y="520643"/>
                  </a:lnTo>
                  <a:lnTo>
                    <a:pt x="541680" y="572707"/>
                  </a:lnTo>
                  <a:lnTo>
                    <a:pt x="590924" y="624771"/>
                  </a:lnTo>
                  <a:lnTo>
                    <a:pt x="640168" y="676836"/>
                  </a:lnTo>
                  <a:lnTo>
                    <a:pt x="689411" y="728900"/>
                  </a:lnTo>
                  <a:lnTo>
                    <a:pt x="738655" y="780964"/>
                  </a:lnTo>
                  <a:lnTo>
                    <a:pt x="787899" y="833028"/>
                  </a:lnTo>
                  <a:lnTo>
                    <a:pt x="837143" y="885093"/>
                  </a:lnTo>
                  <a:lnTo>
                    <a:pt x="886386" y="937157"/>
                  </a:lnTo>
                  <a:lnTo>
                    <a:pt x="935630" y="989221"/>
                  </a:lnTo>
                  <a:lnTo>
                    <a:pt x="984874" y="1041286"/>
                  </a:lnTo>
                  <a:lnTo>
                    <a:pt x="1034117" y="1093350"/>
                  </a:lnTo>
                  <a:lnTo>
                    <a:pt x="1083361" y="1145414"/>
                  </a:lnTo>
                  <a:lnTo>
                    <a:pt x="1132605" y="1197479"/>
                  </a:lnTo>
                  <a:lnTo>
                    <a:pt x="1181849" y="1249543"/>
                  </a:lnTo>
                  <a:lnTo>
                    <a:pt x="1231092" y="1301607"/>
                  </a:lnTo>
                  <a:lnTo>
                    <a:pt x="1280336" y="1353672"/>
                  </a:lnTo>
                  <a:lnTo>
                    <a:pt x="1329580" y="1405736"/>
                  </a:lnTo>
                  <a:lnTo>
                    <a:pt x="1378823" y="1457800"/>
                  </a:lnTo>
                  <a:lnTo>
                    <a:pt x="1428067" y="1509864"/>
                  </a:lnTo>
                  <a:lnTo>
                    <a:pt x="1480043" y="1458951"/>
                  </a:lnTo>
                  <a:lnTo>
                    <a:pt x="1530205" y="1406250"/>
                  </a:lnTo>
                  <a:lnTo>
                    <a:pt x="1578492" y="1351825"/>
                  </a:lnTo>
                  <a:lnTo>
                    <a:pt x="1624843" y="1295743"/>
                  </a:lnTo>
                  <a:lnTo>
                    <a:pt x="1669204" y="1238073"/>
                  </a:lnTo>
                  <a:lnTo>
                    <a:pt x="1711518" y="1178886"/>
                  </a:lnTo>
                  <a:lnTo>
                    <a:pt x="1751735" y="1118253"/>
                  </a:lnTo>
                  <a:lnTo>
                    <a:pt x="1789805" y="1056251"/>
                  </a:lnTo>
                  <a:lnTo>
                    <a:pt x="1825681" y="992953"/>
                  </a:lnTo>
                  <a:lnTo>
                    <a:pt x="1859319" y="928439"/>
                  </a:lnTo>
                  <a:lnTo>
                    <a:pt x="1890679" y="862786"/>
                  </a:lnTo>
                  <a:lnTo>
                    <a:pt x="1919721" y="796076"/>
                  </a:lnTo>
                  <a:lnTo>
                    <a:pt x="1946410" y="728391"/>
                  </a:lnTo>
                  <a:lnTo>
                    <a:pt x="1970714" y="659812"/>
                  </a:lnTo>
                  <a:lnTo>
                    <a:pt x="1992602" y="590425"/>
                  </a:lnTo>
                  <a:lnTo>
                    <a:pt x="2012049" y="520315"/>
                  </a:lnTo>
                  <a:lnTo>
                    <a:pt x="1942668" y="502373"/>
                  </a:lnTo>
                  <a:lnTo>
                    <a:pt x="1873287" y="484431"/>
                  </a:lnTo>
                  <a:lnTo>
                    <a:pt x="1803906" y="466489"/>
                  </a:lnTo>
                  <a:lnTo>
                    <a:pt x="1734525" y="448547"/>
                  </a:lnTo>
                  <a:lnTo>
                    <a:pt x="1665144" y="430605"/>
                  </a:lnTo>
                  <a:lnTo>
                    <a:pt x="1595763" y="412663"/>
                  </a:lnTo>
                  <a:lnTo>
                    <a:pt x="1526382" y="394721"/>
                  </a:lnTo>
                  <a:lnTo>
                    <a:pt x="1457001" y="376779"/>
                  </a:lnTo>
                  <a:lnTo>
                    <a:pt x="1387620" y="358838"/>
                  </a:lnTo>
                  <a:lnTo>
                    <a:pt x="1318239" y="340896"/>
                  </a:lnTo>
                  <a:lnTo>
                    <a:pt x="1248858" y="322954"/>
                  </a:lnTo>
                  <a:lnTo>
                    <a:pt x="1179477" y="305012"/>
                  </a:lnTo>
                  <a:lnTo>
                    <a:pt x="1110096" y="287070"/>
                  </a:lnTo>
                  <a:lnTo>
                    <a:pt x="1040715" y="269128"/>
                  </a:lnTo>
                  <a:lnTo>
                    <a:pt x="971334" y="251186"/>
                  </a:lnTo>
                  <a:lnTo>
                    <a:pt x="901953" y="233244"/>
                  </a:lnTo>
                  <a:lnTo>
                    <a:pt x="832572" y="215302"/>
                  </a:lnTo>
                  <a:lnTo>
                    <a:pt x="763191" y="197360"/>
                  </a:lnTo>
                  <a:lnTo>
                    <a:pt x="693810" y="179419"/>
                  </a:lnTo>
                  <a:lnTo>
                    <a:pt x="624429" y="161477"/>
                  </a:lnTo>
                  <a:lnTo>
                    <a:pt x="555048" y="143535"/>
                  </a:lnTo>
                  <a:lnTo>
                    <a:pt x="485667" y="125593"/>
                  </a:lnTo>
                  <a:lnTo>
                    <a:pt x="416286" y="107651"/>
                  </a:lnTo>
                  <a:lnTo>
                    <a:pt x="346905" y="89709"/>
                  </a:lnTo>
                  <a:lnTo>
                    <a:pt x="277524" y="71767"/>
                  </a:lnTo>
                  <a:lnTo>
                    <a:pt x="208143" y="53825"/>
                  </a:lnTo>
                  <a:lnTo>
                    <a:pt x="138762" y="35883"/>
                  </a:lnTo>
                  <a:lnTo>
                    <a:pt x="69381" y="1794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4609108" y="4060984"/>
              <a:ext cx="1428067" cy="2060979"/>
            </a:xfrm>
            <a:custGeom>
              <a:avLst/>
              <a:pathLst>
                <a:path w="1428067" h="2060979">
                  <a:moveTo>
                    <a:pt x="0" y="0"/>
                  </a:moveTo>
                  <a:lnTo>
                    <a:pt x="9216" y="71068"/>
                  </a:lnTo>
                  <a:lnTo>
                    <a:pt x="18432" y="142136"/>
                  </a:lnTo>
                  <a:lnTo>
                    <a:pt x="27648" y="213204"/>
                  </a:lnTo>
                  <a:lnTo>
                    <a:pt x="36864" y="284273"/>
                  </a:lnTo>
                  <a:lnTo>
                    <a:pt x="46080" y="355341"/>
                  </a:lnTo>
                  <a:lnTo>
                    <a:pt x="55297" y="426409"/>
                  </a:lnTo>
                  <a:lnTo>
                    <a:pt x="64513" y="497477"/>
                  </a:lnTo>
                  <a:lnTo>
                    <a:pt x="73729" y="568546"/>
                  </a:lnTo>
                  <a:lnTo>
                    <a:pt x="82945" y="639614"/>
                  </a:lnTo>
                  <a:lnTo>
                    <a:pt x="92161" y="710682"/>
                  </a:lnTo>
                  <a:lnTo>
                    <a:pt x="101377" y="781750"/>
                  </a:lnTo>
                  <a:lnTo>
                    <a:pt x="110594" y="852819"/>
                  </a:lnTo>
                  <a:lnTo>
                    <a:pt x="119810" y="923887"/>
                  </a:lnTo>
                  <a:lnTo>
                    <a:pt x="129026" y="994955"/>
                  </a:lnTo>
                  <a:lnTo>
                    <a:pt x="138242" y="1066023"/>
                  </a:lnTo>
                  <a:lnTo>
                    <a:pt x="147458" y="1137092"/>
                  </a:lnTo>
                  <a:lnTo>
                    <a:pt x="156674" y="1208160"/>
                  </a:lnTo>
                  <a:lnTo>
                    <a:pt x="165891" y="1279228"/>
                  </a:lnTo>
                  <a:lnTo>
                    <a:pt x="175107" y="1350296"/>
                  </a:lnTo>
                  <a:lnTo>
                    <a:pt x="184323" y="1421365"/>
                  </a:lnTo>
                  <a:lnTo>
                    <a:pt x="193539" y="1492433"/>
                  </a:lnTo>
                  <a:lnTo>
                    <a:pt x="202755" y="1563501"/>
                  </a:lnTo>
                  <a:lnTo>
                    <a:pt x="211971" y="1634569"/>
                  </a:lnTo>
                  <a:lnTo>
                    <a:pt x="221188" y="1705638"/>
                  </a:lnTo>
                  <a:lnTo>
                    <a:pt x="230404" y="1776706"/>
                  </a:lnTo>
                  <a:lnTo>
                    <a:pt x="239620" y="1847774"/>
                  </a:lnTo>
                  <a:lnTo>
                    <a:pt x="248836" y="1918843"/>
                  </a:lnTo>
                  <a:lnTo>
                    <a:pt x="258052" y="1989911"/>
                  </a:lnTo>
                  <a:lnTo>
                    <a:pt x="267268" y="2060979"/>
                  </a:lnTo>
                  <a:lnTo>
                    <a:pt x="339065" y="2050391"/>
                  </a:lnTo>
                  <a:lnTo>
                    <a:pt x="410448" y="2037302"/>
                  </a:lnTo>
                  <a:lnTo>
                    <a:pt x="481331" y="2021729"/>
                  </a:lnTo>
                  <a:lnTo>
                    <a:pt x="551627" y="2003690"/>
                  </a:lnTo>
                  <a:lnTo>
                    <a:pt x="621250" y="1983208"/>
                  </a:lnTo>
                  <a:lnTo>
                    <a:pt x="690115" y="1960308"/>
                  </a:lnTo>
                  <a:lnTo>
                    <a:pt x="758139" y="1935017"/>
                  </a:lnTo>
                  <a:lnTo>
                    <a:pt x="825239" y="1907367"/>
                  </a:lnTo>
                  <a:lnTo>
                    <a:pt x="891332" y="1877390"/>
                  </a:lnTo>
                  <a:lnTo>
                    <a:pt x="956338" y="1845124"/>
                  </a:lnTo>
                  <a:lnTo>
                    <a:pt x="1020178" y="1810609"/>
                  </a:lnTo>
                  <a:lnTo>
                    <a:pt x="1082774" y="1773885"/>
                  </a:lnTo>
                  <a:lnTo>
                    <a:pt x="1144049" y="1734998"/>
                  </a:lnTo>
                  <a:lnTo>
                    <a:pt x="1203930" y="1693995"/>
                  </a:lnTo>
                  <a:lnTo>
                    <a:pt x="1262342" y="1650927"/>
                  </a:lnTo>
                  <a:lnTo>
                    <a:pt x="1319215" y="1605845"/>
                  </a:lnTo>
                  <a:lnTo>
                    <a:pt x="1374479" y="1558805"/>
                  </a:lnTo>
                  <a:lnTo>
                    <a:pt x="1428067" y="1509864"/>
                  </a:lnTo>
                  <a:lnTo>
                    <a:pt x="1378823" y="1457800"/>
                  </a:lnTo>
                  <a:lnTo>
                    <a:pt x="1329580" y="1405736"/>
                  </a:lnTo>
                  <a:lnTo>
                    <a:pt x="1280336" y="1353672"/>
                  </a:lnTo>
                  <a:lnTo>
                    <a:pt x="1231092" y="1301607"/>
                  </a:lnTo>
                  <a:lnTo>
                    <a:pt x="1181849" y="1249543"/>
                  </a:lnTo>
                  <a:lnTo>
                    <a:pt x="1132605" y="1197479"/>
                  </a:lnTo>
                  <a:lnTo>
                    <a:pt x="1083361" y="1145414"/>
                  </a:lnTo>
                  <a:lnTo>
                    <a:pt x="1034117" y="1093350"/>
                  </a:lnTo>
                  <a:lnTo>
                    <a:pt x="984874" y="1041286"/>
                  </a:lnTo>
                  <a:lnTo>
                    <a:pt x="935630" y="989221"/>
                  </a:lnTo>
                  <a:lnTo>
                    <a:pt x="886386" y="937157"/>
                  </a:lnTo>
                  <a:lnTo>
                    <a:pt x="837143" y="885093"/>
                  </a:lnTo>
                  <a:lnTo>
                    <a:pt x="787899" y="833028"/>
                  </a:lnTo>
                  <a:lnTo>
                    <a:pt x="738655" y="780964"/>
                  </a:lnTo>
                  <a:lnTo>
                    <a:pt x="689411" y="728900"/>
                  </a:lnTo>
                  <a:lnTo>
                    <a:pt x="640168" y="676836"/>
                  </a:lnTo>
                  <a:lnTo>
                    <a:pt x="590924" y="624771"/>
                  </a:lnTo>
                  <a:lnTo>
                    <a:pt x="541680" y="572707"/>
                  </a:lnTo>
                  <a:lnTo>
                    <a:pt x="492437" y="520643"/>
                  </a:lnTo>
                  <a:lnTo>
                    <a:pt x="443193" y="468578"/>
                  </a:lnTo>
                  <a:lnTo>
                    <a:pt x="393949" y="416514"/>
                  </a:lnTo>
                  <a:lnTo>
                    <a:pt x="344705" y="364450"/>
                  </a:lnTo>
                  <a:lnTo>
                    <a:pt x="295462" y="312385"/>
                  </a:lnTo>
                  <a:lnTo>
                    <a:pt x="246218" y="260321"/>
                  </a:lnTo>
                  <a:lnTo>
                    <a:pt x="196974" y="208257"/>
                  </a:lnTo>
                  <a:lnTo>
                    <a:pt x="147731" y="156192"/>
                  </a:lnTo>
                  <a:lnTo>
                    <a:pt x="98487" y="104128"/>
                  </a:lnTo>
                  <a:lnTo>
                    <a:pt x="49243" y="5206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3344496" y="4060984"/>
              <a:ext cx="1531880" cy="2078182"/>
            </a:xfrm>
            <a:custGeom>
              <a:avLst/>
              <a:pathLst>
                <a:path w="1531880" h="2078182">
                  <a:moveTo>
                    <a:pt x="1264611" y="0"/>
                  </a:moveTo>
                  <a:lnTo>
                    <a:pt x="1221004" y="56868"/>
                  </a:lnTo>
                  <a:lnTo>
                    <a:pt x="1177397" y="113737"/>
                  </a:lnTo>
                  <a:lnTo>
                    <a:pt x="1133789" y="170605"/>
                  </a:lnTo>
                  <a:lnTo>
                    <a:pt x="1090182" y="227474"/>
                  </a:lnTo>
                  <a:lnTo>
                    <a:pt x="1046575" y="284343"/>
                  </a:lnTo>
                  <a:lnTo>
                    <a:pt x="1002967" y="341211"/>
                  </a:lnTo>
                  <a:lnTo>
                    <a:pt x="959360" y="398080"/>
                  </a:lnTo>
                  <a:lnTo>
                    <a:pt x="915753" y="454948"/>
                  </a:lnTo>
                  <a:lnTo>
                    <a:pt x="872146" y="511817"/>
                  </a:lnTo>
                  <a:lnTo>
                    <a:pt x="828538" y="568686"/>
                  </a:lnTo>
                  <a:lnTo>
                    <a:pt x="784931" y="625554"/>
                  </a:lnTo>
                  <a:lnTo>
                    <a:pt x="741324" y="682423"/>
                  </a:lnTo>
                  <a:lnTo>
                    <a:pt x="697716" y="739291"/>
                  </a:lnTo>
                  <a:lnTo>
                    <a:pt x="654109" y="796160"/>
                  </a:lnTo>
                  <a:lnTo>
                    <a:pt x="610502" y="853029"/>
                  </a:lnTo>
                  <a:lnTo>
                    <a:pt x="566894" y="909897"/>
                  </a:lnTo>
                  <a:lnTo>
                    <a:pt x="523287" y="966766"/>
                  </a:lnTo>
                  <a:lnTo>
                    <a:pt x="479680" y="1023634"/>
                  </a:lnTo>
                  <a:lnTo>
                    <a:pt x="436073" y="1080503"/>
                  </a:lnTo>
                  <a:lnTo>
                    <a:pt x="392465" y="1137372"/>
                  </a:lnTo>
                  <a:lnTo>
                    <a:pt x="348858" y="1194240"/>
                  </a:lnTo>
                  <a:lnTo>
                    <a:pt x="305251" y="1251109"/>
                  </a:lnTo>
                  <a:lnTo>
                    <a:pt x="261643" y="1307977"/>
                  </a:lnTo>
                  <a:lnTo>
                    <a:pt x="218036" y="1364846"/>
                  </a:lnTo>
                  <a:lnTo>
                    <a:pt x="174429" y="1421715"/>
                  </a:lnTo>
                  <a:lnTo>
                    <a:pt x="130821" y="1478583"/>
                  </a:lnTo>
                  <a:lnTo>
                    <a:pt x="87214" y="1535452"/>
                  </a:lnTo>
                  <a:lnTo>
                    <a:pt x="43607" y="1592320"/>
                  </a:lnTo>
                  <a:lnTo>
                    <a:pt x="0" y="1649189"/>
                  </a:lnTo>
                  <a:lnTo>
                    <a:pt x="56875" y="1691284"/>
                  </a:lnTo>
                  <a:lnTo>
                    <a:pt x="115151" y="1731418"/>
                  </a:lnTo>
                  <a:lnTo>
                    <a:pt x="174759" y="1769545"/>
                  </a:lnTo>
                  <a:lnTo>
                    <a:pt x="235631" y="1805621"/>
                  </a:lnTo>
                  <a:lnTo>
                    <a:pt x="297696" y="1839604"/>
                  </a:lnTo>
                  <a:lnTo>
                    <a:pt x="360881" y="1871454"/>
                  </a:lnTo>
                  <a:lnTo>
                    <a:pt x="425114" y="1901134"/>
                  </a:lnTo>
                  <a:lnTo>
                    <a:pt x="490321" y="1928611"/>
                  </a:lnTo>
                  <a:lnTo>
                    <a:pt x="556425" y="1953852"/>
                  </a:lnTo>
                  <a:lnTo>
                    <a:pt x="623349" y="1976828"/>
                  </a:lnTo>
                  <a:lnTo>
                    <a:pt x="691018" y="1997513"/>
                  </a:lnTo>
                  <a:lnTo>
                    <a:pt x="759351" y="2015882"/>
                  </a:lnTo>
                  <a:lnTo>
                    <a:pt x="828270" y="2031914"/>
                  </a:lnTo>
                  <a:lnTo>
                    <a:pt x="897694" y="2045590"/>
                  </a:lnTo>
                  <a:lnTo>
                    <a:pt x="967544" y="2056895"/>
                  </a:lnTo>
                  <a:lnTo>
                    <a:pt x="1037739" y="2065816"/>
                  </a:lnTo>
                  <a:lnTo>
                    <a:pt x="1108196" y="2072342"/>
                  </a:lnTo>
                  <a:lnTo>
                    <a:pt x="1178835" y="2076466"/>
                  </a:lnTo>
                  <a:lnTo>
                    <a:pt x="1249573" y="2078182"/>
                  </a:lnTo>
                  <a:lnTo>
                    <a:pt x="1320329" y="2077490"/>
                  </a:lnTo>
                  <a:lnTo>
                    <a:pt x="1391020" y="2074389"/>
                  </a:lnTo>
                  <a:lnTo>
                    <a:pt x="1461564" y="2068883"/>
                  </a:lnTo>
                  <a:lnTo>
                    <a:pt x="1531880" y="2060979"/>
                  </a:lnTo>
                  <a:lnTo>
                    <a:pt x="1522664" y="1989911"/>
                  </a:lnTo>
                  <a:lnTo>
                    <a:pt x="1513448" y="1918843"/>
                  </a:lnTo>
                  <a:lnTo>
                    <a:pt x="1504232" y="1847774"/>
                  </a:lnTo>
                  <a:lnTo>
                    <a:pt x="1495015" y="1776706"/>
                  </a:lnTo>
                  <a:lnTo>
                    <a:pt x="1485799" y="1705638"/>
                  </a:lnTo>
                  <a:lnTo>
                    <a:pt x="1476583" y="1634569"/>
                  </a:lnTo>
                  <a:lnTo>
                    <a:pt x="1467367" y="1563501"/>
                  </a:lnTo>
                  <a:lnTo>
                    <a:pt x="1458151" y="1492433"/>
                  </a:lnTo>
                  <a:lnTo>
                    <a:pt x="1448935" y="1421365"/>
                  </a:lnTo>
                  <a:lnTo>
                    <a:pt x="1439718" y="1350296"/>
                  </a:lnTo>
                  <a:lnTo>
                    <a:pt x="1430502" y="1279228"/>
                  </a:lnTo>
                  <a:lnTo>
                    <a:pt x="1421286" y="1208160"/>
                  </a:lnTo>
                  <a:lnTo>
                    <a:pt x="1412070" y="1137092"/>
                  </a:lnTo>
                  <a:lnTo>
                    <a:pt x="1402854" y="1066023"/>
                  </a:lnTo>
                  <a:lnTo>
                    <a:pt x="1393638" y="994955"/>
                  </a:lnTo>
                  <a:lnTo>
                    <a:pt x="1384421" y="923887"/>
                  </a:lnTo>
                  <a:lnTo>
                    <a:pt x="1375205" y="852819"/>
                  </a:lnTo>
                  <a:lnTo>
                    <a:pt x="1365989" y="781750"/>
                  </a:lnTo>
                  <a:lnTo>
                    <a:pt x="1356773" y="710682"/>
                  </a:lnTo>
                  <a:lnTo>
                    <a:pt x="1347557" y="639614"/>
                  </a:lnTo>
                  <a:lnTo>
                    <a:pt x="1338341" y="568546"/>
                  </a:lnTo>
                  <a:lnTo>
                    <a:pt x="1329124" y="497477"/>
                  </a:lnTo>
                  <a:lnTo>
                    <a:pt x="1319908" y="426409"/>
                  </a:lnTo>
                  <a:lnTo>
                    <a:pt x="1310692" y="355341"/>
                  </a:lnTo>
                  <a:lnTo>
                    <a:pt x="1301476" y="284273"/>
                  </a:lnTo>
                  <a:lnTo>
                    <a:pt x="1292260" y="213204"/>
                  </a:lnTo>
                  <a:lnTo>
                    <a:pt x="1283044" y="142136"/>
                  </a:lnTo>
                  <a:lnTo>
                    <a:pt x="1273827" y="7106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2560702" y="4060984"/>
              <a:ext cx="2048405" cy="1649189"/>
            </a:xfrm>
            <a:custGeom>
              <a:avLst/>
              <a:pathLst>
                <a:path w="2048405" h="1649189">
                  <a:moveTo>
                    <a:pt x="2048405" y="0"/>
                  </a:moveTo>
                  <a:lnTo>
                    <a:pt x="1977771" y="12098"/>
                  </a:lnTo>
                  <a:lnTo>
                    <a:pt x="1907136" y="24197"/>
                  </a:lnTo>
                  <a:lnTo>
                    <a:pt x="1836501" y="36295"/>
                  </a:lnTo>
                  <a:lnTo>
                    <a:pt x="1765867" y="48394"/>
                  </a:lnTo>
                  <a:lnTo>
                    <a:pt x="1695232" y="60493"/>
                  </a:lnTo>
                  <a:lnTo>
                    <a:pt x="1624597" y="72591"/>
                  </a:lnTo>
                  <a:lnTo>
                    <a:pt x="1553963" y="84690"/>
                  </a:lnTo>
                  <a:lnTo>
                    <a:pt x="1483328" y="96788"/>
                  </a:lnTo>
                  <a:lnTo>
                    <a:pt x="1412693" y="108887"/>
                  </a:lnTo>
                  <a:lnTo>
                    <a:pt x="1342059" y="120986"/>
                  </a:lnTo>
                  <a:lnTo>
                    <a:pt x="1271424" y="133084"/>
                  </a:lnTo>
                  <a:lnTo>
                    <a:pt x="1200789" y="145183"/>
                  </a:lnTo>
                  <a:lnTo>
                    <a:pt x="1130154" y="157281"/>
                  </a:lnTo>
                  <a:lnTo>
                    <a:pt x="1059520" y="169380"/>
                  </a:lnTo>
                  <a:lnTo>
                    <a:pt x="988885" y="181479"/>
                  </a:lnTo>
                  <a:lnTo>
                    <a:pt x="918250" y="193577"/>
                  </a:lnTo>
                  <a:lnTo>
                    <a:pt x="847616" y="205676"/>
                  </a:lnTo>
                  <a:lnTo>
                    <a:pt x="776981" y="217774"/>
                  </a:lnTo>
                  <a:lnTo>
                    <a:pt x="706346" y="229873"/>
                  </a:lnTo>
                  <a:lnTo>
                    <a:pt x="635712" y="241972"/>
                  </a:lnTo>
                  <a:lnTo>
                    <a:pt x="565077" y="254070"/>
                  </a:lnTo>
                  <a:lnTo>
                    <a:pt x="494442" y="266169"/>
                  </a:lnTo>
                  <a:lnTo>
                    <a:pt x="423808" y="278267"/>
                  </a:lnTo>
                  <a:lnTo>
                    <a:pt x="353173" y="290366"/>
                  </a:lnTo>
                  <a:lnTo>
                    <a:pt x="282538" y="302465"/>
                  </a:lnTo>
                  <a:lnTo>
                    <a:pt x="211904" y="314563"/>
                  </a:lnTo>
                  <a:lnTo>
                    <a:pt x="141269" y="326662"/>
                  </a:lnTo>
                  <a:lnTo>
                    <a:pt x="70634" y="338760"/>
                  </a:lnTo>
                  <a:lnTo>
                    <a:pt x="0" y="350859"/>
                  </a:lnTo>
                  <a:lnTo>
                    <a:pt x="13091" y="420195"/>
                  </a:lnTo>
                  <a:lnTo>
                    <a:pt x="28529" y="489046"/>
                  </a:lnTo>
                  <a:lnTo>
                    <a:pt x="46295" y="557334"/>
                  </a:lnTo>
                  <a:lnTo>
                    <a:pt x="66369" y="624979"/>
                  </a:lnTo>
                  <a:lnTo>
                    <a:pt x="88728" y="691904"/>
                  </a:lnTo>
                  <a:lnTo>
                    <a:pt x="113345" y="758031"/>
                  </a:lnTo>
                  <a:lnTo>
                    <a:pt x="140194" y="823285"/>
                  </a:lnTo>
                  <a:lnTo>
                    <a:pt x="169242" y="887589"/>
                  </a:lnTo>
                  <a:lnTo>
                    <a:pt x="200457" y="950870"/>
                  </a:lnTo>
                  <a:lnTo>
                    <a:pt x="233801" y="1013055"/>
                  </a:lnTo>
                  <a:lnTo>
                    <a:pt x="269238" y="1074072"/>
                  </a:lnTo>
                  <a:lnTo>
                    <a:pt x="306725" y="1133851"/>
                  </a:lnTo>
                  <a:lnTo>
                    <a:pt x="346221" y="1192323"/>
                  </a:lnTo>
                  <a:lnTo>
                    <a:pt x="387678" y="1249421"/>
                  </a:lnTo>
                  <a:lnTo>
                    <a:pt x="431050" y="1305078"/>
                  </a:lnTo>
                  <a:lnTo>
                    <a:pt x="476286" y="1359231"/>
                  </a:lnTo>
                  <a:lnTo>
                    <a:pt x="523335" y="1411817"/>
                  </a:lnTo>
                  <a:lnTo>
                    <a:pt x="572141" y="1462775"/>
                  </a:lnTo>
                  <a:lnTo>
                    <a:pt x="622650" y="1512048"/>
                  </a:lnTo>
                  <a:lnTo>
                    <a:pt x="674801" y="1559577"/>
                  </a:lnTo>
                  <a:lnTo>
                    <a:pt x="728537" y="1605308"/>
                  </a:lnTo>
                  <a:lnTo>
                    <a:pt x="783794" y="1649189"/>
                  </a:lnTo>
                  <a:lnTo>
                    <a:pt x="827401" y="1592320"/>
                  </a:lnTo>
                  <a:lnTo>
                    <a:pt x="871008" y="1535452"/>
                  </a:lnTo>
                  <a:lnTo>
                    <a:pt x="914616" y="1478583"/>
                  </a:lnTo>
                  <a:lnTo>
                    <a:pt x="958223" y="1421715"/>
                  </a:lnTo>
                  <a:lnTo>
                    <a:pt x="1001830" y="1364846"/>
                  </a:lnTo>
                  <a:lnTo>
                    <a:pt x="1045437" y="1307977"/>
                  </a:lnTo>
                  <a:lnTo>
                    <a:pt x="1089045" y="1251109"/>
                  </a:lnTo>
                  <a:lnTo>
                    <a:pt x="1132652" y="1194240"/>
                  </a:lnTo>
                  <a:lnTo>
                    <a:pt x="1176259" y="1137372"/>
                  </a:lnTo>
                  <a:lnTo>
                    <a:pt x="1219867" y="1080503"/>
                  </a:lnTo>
                  <a:lnTo>
                    <a:pt x="1263474" y="1023634"/>
                  </a:lnTo>
                  <a:lnTo>
                    <a:pt x="1307081" y="966766"/>
                  </a:lnTo>
                  <a:lnTo>
                    <a:pt x="1350689" y="909897"/>
                  </a:lnTo>
                  <a:lnTo>
                    <a:pt x="1394296" y="853029"/>
                  </a:lnTo>
                  <a:lnTo>
                    <a:pt x="1437903" y="796160"/>
                  </a:lnTo>
                  <a:lnTo>
                    <a:pt x="1481510" y="739291"/>
                  </a:lnTo>
                  <a:lnTo>
                    <a:pt x="1525118" y="682423"/>
                  </a:lnTo>
                  <a:lnTo>
                    <a:pt x="1568725" y="625554"/>
                  </a:lnTo>
                  <a:lnTo>
                    <a:pt x="1612332" y="568686"/>
                  </a:lnTo>
                  <a:lnTo>
                    <a:pt x="1655940" y="511817"/>
                  </a:lnTo>
                  <a:lnTo>
                    <a:pt x="1699547" y="454948"/>
                  </a:lnTo>
                  <a:lnTo>
                    <a:pt x="1743154" y="398080"/>
                  </a:lnTo>
                  <a:lnTo>
                    <a:pt x="1786762" y="341211"/>
                  </a:lnTo>
                  <a:lnTo>
                    <a:pt x="1830369" y="284343"/>
                  </a:lnTo>
                  <a:lnTo>
                    <a:pt x="1873976" y="227474"/>
                  </a:lnTo>
                  <a:lnTo>
                    <a:pt x="1917584" y="170605"/>
                  </a:lnTo>
                  <a:lnTo>
                    <a:pt x="1961191" y="113737"/>
                  </a:lnTo>
                  <a:lnTo>
                    <a:pt x="2004798" y="5686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2530873" y="3228593"/>
              <a:ext cx="2078234" cy="1183250"/>
            </a:xfrm>
            <a:custGeom>
              <a:avLst/>
              <a:pathLst>
                <a:path w="2078234" h="1183250">
                  <a:moveTo>
                    <a:pt x="2078234" y="832390"/>
                  </a:moveTo>
                  <a:lnTo>
                    <a:pt x="2012570" y="803687"/>
                  </a:lnTo>
                  <a:lnTo>
                    <a:pt x="1946906" y="774984"/>
                  </a:lnTo>
                  <a:lnTo>
                    <a:pt x="1881242" y="746281"/>
                  </a:lnTo>
                  <a:lnTo>
                    <a:pt x="1815578" y="717578"/>
                  </a:lnTo>
                  <a:lnTo>
                    <a:pt x="1749914" y="688875"/>
                  </a:lnTo>
                  <a:lnTo>
                    <a:pt x="1684250" y="660172"/>
                  </a:lnTo>
                  <a:lnTo>
                    <a:pt x="1618586" y="631468"/>
                  </a:lnTo>
                  <a:lnTo>
                    <a:pt x="1552922" y="602765"/>
                  </a:lnTo>
                  <a:lnTo>
                    <a:pt x="1487258" y="574062"/>
                  </a:lnTo>
                  <a:lnTo>
                    <a:pt x="1421594" y="545359"/>
                  </a:lnTo>
                  <a:lnTo>
                    <a:pt x="1355930" y="516656"/>
                  </a:lnTo>
                  <a:lnTo>
                    <a:pt x="1290266" y="487953"/>
                  </a:lnTo>
                  <a:lnTo>
                    <a:pt x="1224602" y="459250"/>
                  </a:lnTo>
                  <a:lnTo>
                    <a:pt x="1158938" y="430547"/>
                  </a:lnTo>
                  <a:lnTo>
                    <a:pt x="1093274" y="401843"/>
                  </a:lnTo>
                  <a:lnTo>
                    <a:pt x="1027610" y="373140"/>
                  </a:lnTo>
                  <a:lnTo>
                    <a:pt x="961946" y="344437"/>
                  </a:lnTo>
                  <a:lnTo>
                    <a:pt x="896282" y="315734"/>
                  </a:lnTo>
                  <a:lnTo>
                    <a:pt x="830618" y="287031"/>
                  </a:lnTo>
                  <a:lnTo>
                    <a:pt x="764954" y="258328"/>
                  </a:lnTo>
                  <a:lnTo>
                    <a:pt x="699290" y="229625"/>
                  </a:lnTo>
                  <a:lnTo>
                    <a:pt x="633626" y="200921"/>
                  </a:lnTo>
                  <a:lnTo>
                    <a:pt x="567962" y="172218"/>
                  </a:lnTo>
                  <a:lnTo>
                    <a:pt x="502298" y="143515"/>
                  </a:lnTo>
                  <a:lnTo>
                    <a:pt x="436634" y="114812"/>
                  </a:lnTo>
                  <a:lnTo>
                    <a:pt x="370969" y="86109"/>
                  </a:lnTo>
                  <a:lnTo>
                    <a:pt x="305305" y="57406"/>
                  </a:lnTo>
                  <a:lnTo>
                    <a:pt x="239641" y="28703"/>
                  </a:lnTo>
                  <a:lnTo>
                    <a:pt x="173977" y="0"/>
                  </a:lnTo>
                  <a:lnTo>
                    <a:pt x="146614" y="65637"/>
                  </a:lnTo>
                  <a:lnTo>
                    <a:pt x="121512" y="132172"/>
                  </a:lnTo>
                  <a:lnTo>
                    <a:pt x="98701" y="199526"/>
                  </a:lnTo>
                  <a:lnTo>
                    <a:pt x="78208" y="267622"/>
                  </a:lnTo>
                  <a:lnTo>
                    <a:pt x="60056" y="336379"/>
                  </a:lnTo>
                  <a:lnTo>
                    <a:pt x="44268" y="405717"/>
                  </a:lnTo>
                  <a:lnTo>
                    <a:pt x="30861" y="475554"/>
                  </a:lnTo>
                  <a:lnTo>
                    <a:pt x="19851" y="545810"/>
                  </a:lnTo>
                  <a:lnTo>
                    <a:pt x="11252" y="616400"/>
                  </a:lnTo>
                  <a:lnTo>
                    <a:pt x="5072" y="687244"/>
                  </a:lnTo>
                  <a:lnTo>
                    <a:pt x="1320" y="758258"/>
                  </a:lnTo>
                  <a:lnTo>
                    <a:pt x="0" y="829358"/>
                  </a:lnTo>
                  <a:lnTo>
                    <a:pt x="1112" y="900462"/>
                  </a:lnTo>
                  <a:lnTo>
                    <a:pt x="4657" y="971486"/>
                  </a:lnTo>
                  <a:lnTo>
                    <a:pt x="10630" y="1042347"/>
                  </a:lnTo>
                  <a:lnTo>
                    <a:pt x="19024" y="1112963"/>
                  </a:lnTo>
                  <a:lnTo>
                    <a:pt x="29828" y="1183250"/>
                  </a:lnTo>
                  <a:lnTo>
                    <a:pt x="100463" y="1171151"/>
                  </a:lnTo>
                  <a:lnTo>
                    <a:pt x="171098" y="1159053"/>
                  </a:lnTo>
                  <a:lnTo>
                    <a:pt x="241732" y="1146954"/>
                  </a:lnTo>
                  <a:lnTo>
                    <a:pt x="312367" y="1134856"/>
                  </a:lnTo>
                  <a:lnTo>
                    <a:pt x="383002" y="1122757"/>
                  </a:lnTo>
                  <a:lnTo>
                    <a:pt x="453637" y="1110658"/>
                  </a:lnTo>
                  <a:lnTo>
                    <a:pt x="524271" y="1098560"/>
                  </a:lnTo>
                  <a:lnTo>
                    <a:pt x="594906" y="1086461"/>
                  </a:lnTo>
                  <a:lnTo>
                    <a:pt x="665541" y="1074363"/>
                  </a:lnTo>
                  <a:lnTo>
                    <a:pt x="736175" y="1062264"/>
                  </a:lnTo>
                  <a:lnTo>
                    <a:pt x="806810" y="1050165"/>
                  </a:lnTo>
                  <a:lnTo>
                    <a:pt x="877445" y="1038067"/>
                  </a:lnTo>
                  <a:lnTo>
                    <a:pt x="948079" y="1025968"/>
                  </a:lnTo>
                  <a:lnTo>
                    <a:pt x="1018714" y="1013870"/>
                  </a:lnTo>
                  <a:lnTo>
                    <a:pt x="1089349" y="1001771"/>
                  </a:lnTo>
                  <a:lnTo>
                    <a:pt x="1159983" y="989672"/>
                  </a:lnTo>
                  <a:lnTo>
                    <a:pt x="1230618" y="977574"/>
                  </a:lnTo>
                  <a:lnTo>
                    <a:pt x="1301253" y="965475"/>
                  </a:lnTo>
                  <a:lnTo>
                    <a:pt x="1371887" y="953376"/>
                  </a:lnTo>
                  <a:lnTo>
                    <a:pt x="1442522" y="941278"/>
                  </a:lnTo>
                  <a:lnTo>
                    <a:pt x="1513157" y="929179"/>
                  </a:lnTo>
                  <a:lnTo>
                    <a:pt x="1583792" y="917081"/>
                  </a:lnTo>
                  <a:lnTo>
                    <a:pt x="1654426" y="904982"/>
                  </a:lnTo>
                  <a:lnTo>
                    <a:pt x="1725061" y="892883"/>
                  </a:lnTo>
                  <a:lnTo>
                    <a:pt x="1795696" y="880785"/>
                  </a:lnTo>
                  <a:lnTo>
                    <a:pt x="1866330" y="868686"/>
                  </a:lnTo>
                  <a:lnTo>
                    <a:pt x="1936965" y="856588"/>
                  </a:lnTo>
                  <a:lnTo>
                    <a:pt x="2007600" y="84448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2704851" y="2519728"/>
              <a:ext cx="1904256" cy="1541255"/>
            </a:xfrm>
            <a:custGeom>
              <a:avLst/>
              <a:pathLst>
                <a:path w="1904256" h="1541255">
                  <a:moveTo>
                    <a:pt x="1904256" y="1541255"/>
                  </a:moveTo>
                  <a:lnTo>
                    <a:pt x="1856183" y="1488109"/>
                  </a:lnTo>
                  <a:lnTo>
                    <a:pt x="1808110" y="1434962"/>
                  </a:lnTo>
                  <a:lnTo>
                    <a:pt x="1760036" y="1381815"/>
                  </a:lnTo>
                  <a:lnTo>
                    <a:pt x="1711963" y="1328668"/>
                  </a:lnTo>
                  <a:lnTo>
                    <a:pt x="1663889" y="1275522"/>
                  </a:lnTo>
                  <a:lnTo>
                    <a:pt x="1615816" y="1222375"/>
                  </a:lnTo>
                  <a:lnTo>
                    <a:pt x="1567742" y="1169228"/>
                  </a:lnTo>
                  <a:lnTo>
                    <a:pt x="1519669" y="1116081"/>
                  </a:lnTo>
                  <a:lnTo>
                    <a:pt x="1471595" y="1062935"/>
                  </a:lnTo>
                  <a:lnTo>
                    <a:pt x="1423522" y="1009788"/>
                  </a:lnTo>
                  <a:lnTo>
                    <a:pt x="1375448" y="956641"/>
                  </a:lnTo>
                  <a:lnTo>
                    <a:pt x="1327375" y="903494"/>
                  </a:lnTo>
                  <a:lnTo>
                    <a:pt x="1279302" y="850348"/>
                  </a:lnTo>
                  <a:lnTo>
                    <a:pt x="1231228" y="797201"/>
                  </a:lnTo>
                  <a:lnTo>
                    <a:pt x="1183155" y="744054"/>
                  </a:lnTo>
                  <a:lnTo>
                    <a:pt x="1135081" y="690907"/>
                  </a:lnTo>
                  <a:lnTo>
                    <a:pt x="1087008" y="637761"/>
                  </a:lnTo>
                  <a:lnTo>
                    <a:pt x="1038934" y="584614"/>
                  </a:lnTo>
                  <a:lnTo>
                    <a:pt x="990861" y="531467"/>
                  </a:lnTo>
                  <a:lnTo>
                    <a:pt x="942787" y="478320"/>
                  </a:lnTo>
                  <a:lnTo>
                    <a:pt x="894714" y="425174"/>
                  </a:lnTo>
                  <a:lnTo>
                    <a:pt x="846640" y="372027"/>
                  </a:lnTo>
                  <a:lnTo>
                    <a:pt x="798567" y="318880"/>
                  </a:lnTo>
                  <a:lnTo>
                    <a:pt x="750493" y="265733"/>
                  </a:lnTo>
                  <a:lnTo>
                    <a:pt x="702420" y="212587"/>
                  </a:lnTo>
                  <a:lnTo>
                    <a:pt x="654347" y="159440"/>
                  </a:lnTo>
                  <a:lnTo>
                    <a:pt x="606273" y="106293"/>
                  </a:lnTo>
                  <a:lnTo>
                    <a:pt x="558200" y="53146"/>
                  </a:lnTo>
                  <a:lnTo>
                    <a:pt x="510126" y="0"/>
                  </a:lnTo>
                  <a:lnTo>
                    <a:pt x="456626" y="50136"/>
                  </a:lnTo>
                  <a:lnTo>
                    <a:pt x="404928" y="102129"/>
                  </a:lnTo>
                  <a:lnTo>
                    <a:pt x="355097" y="155913"/>
                  </a:lnTo>
                  <a:lnTo>
                    <a:pt x="307193" y="211422"/>
                  </a:lnTo>
                  <a:lnTo>
                    <a:pt x="261277" y="268585"/>
                  </a:lnTo>
                  <a:lnTo>
                    <a:pt x="217407" y="327333"/>
                  </a:lnTo>
                  <a:lnTo>
                    <a:pt x="175636" y="387592"/>
                  </a:lnTo>
                  <a:lnTo>
                    <a:pt x="136016" y="449287"/>
                  </a:lnTo>
                  <a:lnTo>
                    <a:pt x="98598" y="512341"/>
                  </a:lnTo>
                  <a:lnTo>
                    <a:pt x="63427" y="576675"/>
                  </a:lnTo>
                  <a:lnTo>
                    <a:pt x="30547" y="642210"/>
                  </a:lnTo>
                  <a:lnTo>
                    <a:pt x="0" y="708865"/>
                  </a:lnTo>
                  <a:lnTo>
                    <a:pt x="65664" y="737568"/>
                  </a:lnTo>
                  <a:lnTo>
                    <a:pt x="131328" y="766271"/>
                  </a:lnTo>
                  <a:lnTo>
                    <a:pt x="196992" y="794974"/>
                  </a:lnTo>
                  <a:lnTo>
                    <a:pt x="262656" y="823677"/>
                  </a:lnTo>
                  <a:lnTo>
                    <a:pt x="328320" y="852380"/>
                  </a:lnTo>
                  <a:lnTo>
                    <a:pt x="393984" y="881083"/>
                  </a:lnTo>
                  <a:lnTo>
                    <a:pt x="459648" y="909787"/>
                  </a:lnTo>
                  <a:lnTo>
                    <a:pt x="525312" y="938490"/>
                  </a:lnTo>
                  <a:lnTo>
                    <a:pt x="590976" y="967193"/>
                  </a:lnTo>
                  <a:lnTo>
                    <a:pt x="656640" y="995896"/>
                  </a:lnTo>
                  <a:lnTo>
                    <a:pt x="722304" y="1024599"/>
                  </a:lnTo>
                  <a:lnTo>
                    <a:pt x="787968" y="1053302"/>
                  </a:lnTo>
                  <a:lnTo>
                    <a:pt x="853632" y="1082005"/>
                  </a:lnTo>
                  <a:lnTo>
                    <a:pt x="919296" y="1110708"/>
                  </a:lnTo>
                  <a:lnTo>
                    <a:pt x="984960" y="1139412"/>
                  </a:lnTo>
                  <a:lnTo>
                    <a:pt x="1050624" y="1168115"/>
                  </a:lnTo>
                  <a:lnTo>
                    <a:pt x="1116288" y="1196818"/>
                  </a:lnTo>
                  <a:lnTo>
                    <a:pt x="1181952" y="1225521"/>
                  </a:lnTo>
                  <a:lnTo>
                    <a:pt x="1247616" y="1254224"/>
                  </a:lnTo>
                  <a:lnTo>
                    <a:pt x="1313280" y="1282927"/>
                  </a:lnTo>
                  <a:lnTo>
                    <a:pt x="1378944" y="1311630"/>
                  </a:lnTo>
                  <a:lnTo>
                    <a:pt x="1444608" y="1340334"/>
                  </a:lnTo>
                  <a:lnTo>
                    <a:pt x="1510272" y="1369037"/>
                  </a:lnTo>
                  <a:lnTo>
                    <a:pt x="1575936" y="1397740"/>
                  </a:lnTo>
                  <a:lnTo>
                    <a:pt x="1641600" y="1426443"/>
                  </a:lnTo>
                  <a:lnTo>
                    <a:pt x="1707264" y="1455146"/>
                  </a:lnTo>
                  <a:lnTo>
                    <a:pt x="1772928" y="1483849"/>
                  </a:lnTo>
                  <a:lnTo>
                    <a:pt x="1838592" y="151255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3214978" y="2227844"/>
              <a:ext cx="1394130" cy="1833139"/>
            </a:xfrm>
            <a:custGeom>
              <a:avLst/>
              <a:pathLst>
                <a:path w="1394130" h="1833139">
                  <a:moveTo>
                    <a:pt x="1394130" y="1833139"/>
                  </a:moveTo>
                  <a:lnTo>
                    <a:pt x="1360367" y="1769927"/>
                  </a:lnTo>
                  <a:lnTo>
                    <a:pt x="1326605" y="1706716"/>
                  </a:lnTo>
                  <a:lnTo>
                    <a:pt x="1292842" y="1643504"/>
                  </a:lnTo>
                  <a:lnTo>
                    <a:pt x="1259079" y="1580292"/>
                  </a:lnTo>
                  <a:lnTo>
                    <a:pt x="1225317" y="1517081"/>
                  </a:lnTo>
                  <a:lnTo>
                    <a:pt x="1191554" y="1453869"/>
                  </a:lnTo>
                  <a:lnTo>
                    <a:pt x="1157791" y="1390657"/>
                  </a:lnTo>
                  <a:lnTo>
                    <a:pt x="1124029" y="1327445"/>
                  </a:lnTo>
                  <a:lnTo>
                    <a:pt x="1090266" y="1264234"/>
                  </a:lnTo>
                  <a:lnTo>
                    <a:pt x="1056504" y="1201022"/>
                  </a:lnTo>
                  <a:lnTo>
                    <a:pt x="1022741" y="1137810"/>
                  </a:lnTo>
                  <a:lnTo>
                    <a:pt x="988978" y="1074599"/>
                  </a:lnTo>
                  <a:lnTo>
                    <a:pt x="955216" y="1011387"/>
                  </a:lnTo>
                  <a:lnTo>
                    <a:pt x="921453" y="948175"/>
                  </a:lnTo>
                  <a:lnTo>
                    <a:pt x="887691" y="884963"/>
                  </a:lnTo>
                  <a:lnTo>
                    <a:pt x="853928" y="821752"/>
                  </a:lnTo>
                  <a:lnTo>
                    <a:pt x="820165" y="758540"/>
                  </a:lnTo>
                  <a:lnTo>
                    <a:pt x="786403" y="695328"/>
                  </a:lnTo>
                  <a:lnTo>
                    <a:pt x="752640" y="632117"/>
                  </a:lnTo>
                  <a:lnTo>
                    <a:pt x="718877" y="568905"/>
                  </a:lnTo>
                  <a:lnTo>
                    <a:pt x="685115" y="505693"/>
                  </a:lnTo>
                  <a:lnTo>
                    <a:pt x="651352" y="442481"/>
                  </a:lnTo>
                  <a:lnTo>
                    <a:pt x="617590" y="379270"/>
                  </a:lnTo>
                  <a:lnTo>
                    <a:pt x="583827" y="316058"/>
                  </a:lnTo>
                  <a:lnTo>
                    <a:pt x="550064" y="252846"/>
                  </a:lnTo>
                  <a:lnTo>
                    <a:pt x="516302" y="189635"/>
                  </a:lnTo>
                  <a:lnTo>
                    <a:pt x="482539" y="126423"/>
                  </a:lnTo>
                  <a:lnTo>
                    <a:pt x="448776" y="63211"/>
                  </a:lnTo>
                  <a:lnTo>
                    <a:pt x="415014" y="0"/>
                  </a:lnTo>
                  <a:lnTo>
                    <a:pt x="351531" y="35347"/>
                  </a:lnTo>
                  <a:lnTo>
                    <a:pt x="289323" y="72892"/>
                  </a:lnTo>
                  <a:lnTo>
                    <a:pt x="228465" y="112589"/>
                  </a:lnTo>
                  <a:lnTo>
                    <a:pt x="169032" y="154388"/>
                  </a:lnTo>
                  <a:lnTo>
                    <a:pt x="111096" y="198240"/>
                  </a:lnTo>
                  <a:lnTo>
                    <a:pt x="54729" y="244091"/>
                  </a:lnTo>
                  <a:lnTo>
                    <a:pt x="0" y="291883"/>
                  </a:lnTo>
                  <a:lnTo>
                    <a:pt x="48073" y="345030"/>
                  </a:lnTo>
                  <a:lnTo>
                    <a:pt x="96146" y="398177"/>
                  </a:lnTo>
                  <a:lnTo>
                    <a:pt x="144220" y="451324"/>
                  </a:lnTo>
                  <a:lnTo>
                    <a:pt x="192293" y="504470"/>
                  </a:lnTo>
                  <a:lnTo>
                    <a:pt x="240367" y="557617"/>
                  </a:lnTo>
                  <a:lnTo>
                    <a:pt x="288440" y="610764"/>
                  </a:lnTo>
                  <a:lnTo>
                    <a:pt x="336514" y="663911"/>
                  </a:lnTo>
                  <a:lnTo>
                    <a:pt x="384587" y="717057"/>
                  </a:lnTo>
                  <a:lnTo>
                    <a:pt x="432661" y="770204"/>
                  </a:lnTo>
                  <a:lnTo>
                    <a:pt x="480734" y="823351"/>
                  </a:lnTo>
                  <a:lnTo>
                    <a:pt x="528808" y="876498"/>
                  </a:lnTo>
                  <a:lnTo>
                    <a:pt x="576881" y="929644"/>
                  </a:lnTo>
                  <a:lnTo>
                    <a:pt x="624954" y="982791"/>
                  </a:lnTo>
                  <a:lnTo>
                    <a:pt x="673028" y="1035938"/>
                  </a:lnTo>
                  <a:lnTo>
                    <a:pt x="721101" y="1089085"/>
                  </a:lnTo>
                  <a:lnTo>
                    <a:pt x="769175" y="1142231"/>
                  </a:lnTo>
                  <a:lnTo>
                    <a:pt x="817248" y="1195378"/>
                  </a:lnTo>
                  <a:lnTo>
                    <a:pt x="865322" y="1248525"/>
                  </a:lnTo>
                  <a:lnTo>
                    <a:pt x="913395" y="1301672"/>
                  </a:lnTo>
                  <a:lnTo>
                    <a:pt x="961469" y="1354818"/>
                  </a:lnTo>
                  <a:lnTo>
                    <a:pt x="1009542" y="1407965"/>
                  </a:lnTo>
                  <a:lnTo>
                    <a:pt x="1057616" y="1461112"/>
                  </a:lnTo>
                  <a:lnTo>
                    <a:pt x="1105689" y="1514259"/>
                  </a:lnTo>
                  <a:lnTo>
                    <a:pt x="1153762" y="1567405"/>
                  </a:lnTo>
                  <a:lnTo>
                    <a:pt x="1201836" y="1620552"/>
                  </a:lnTo>
                  <a:lnTo>
                    <a:pt x="1249909" y="1673699"/>
                  </a:lnTo>
                  <a:lnTo>
                    <a:pt x="1297983" y="1726846"/>
                  </a:lnTo>
                  <a:lnTo>
                    <a:pt x="1346056" y="177999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3629992" y="2081599"/>
              <a:ext cx="979115" cy="1979384"/>
            </a:xfrm>
            <a:custGeom>
              <a:avLst/>
              <a:pathLst>
                <a:path w="979115" h="1979384">
                  <a:moveTo>
                    <a:pt x="979115" y="1979384"/>
                  </a:moveTo>
                  <a:lnTo>
                    <a:pt x="957276" y="1911129"/>
                  </a:lnTo>
                  <a:lnTo>
                    <a:pt x="935438" y="1842875"/>
                  </a:lnTo>
                  <a:lnTo>
                    <a:pt x="913599" y="1774620"/>
                  </a:lnTo>
                  <a:lnTo>
                    <a:pt x="891760" y="1706365"/>
                  </a:lnTo>
                  <a:lnTo>
                    <a:pt x="869921" y="1638111"/>
                  </a:lnTo>
                  <a:lnTo>
                    <a:pt x="848082" y="1569856"/>
                  </a:lnTo>
                  <a:lnTo>
                    <a:pt x="826243" y="1501601"/>
                  </a:lnTo>
                  <a:lnTo>
                    <a:pt x="804404" y="1433347"/>
                  </a:lnTo>
                  <a:lnTo>
                    <a:pt x="782565" y="1365092"/>
                  </a:lnTo>
                  <a:lnTo>
                    <a:pt x="760726" y="1296838"/>
                  </a:lnTo>
                  <a:lnTo>
                    <a:pt x="738887" y="1228583"/>
                  </a:lnTo>
                  <a:lnTo>
                    <a:pt x="717048" y="1160328"/>
                  </a:lnTo>
                  <a:lnTo>
                    <a:pt x="695209" y="1092074"/>
                  </a:lnTo>
                  <a:lnTo>
                    <a:pt x="673370" y="1023819"/>
                  </a:lnTo>
                  <a:lnTo>
                    <a:pt x="651531" y="955564"/>
                  </a:lnTo>
                  <a:lnTo>
                    <a:pt x="629692" y="887310"/>
                  </a:lnTo>
                  <a:lnTo>
                    <a:pt x="607853" y="819055"/>
                  </a:lnTo>
                  <a:lnTo>
                    <a:pt x="586014" y="750800"/>
                  </a:lnTo>
                  <a:lnTo>
                    <a:pt x="564175" y="682546"/>
                  </a:lnTo>
                  <a:lnTo>
                    <a:pt x="542336" y="614291"/>
                  </a:lnTo>
                  <a:lnTo>
                    <a:pt x="520497" y="546037"/>
                  </a:lnTo>
                  <a:lnTo>
                    <a:pt x="498658" y="477782"/>
                  </a:lnTo>
                  <a:lnTo>
                    <a:pt x="476819" y="409527"/>
                  </a:lnTo>
                  <a:lnTo>
                    <a:pt x="454980" y="341273"/>
                  </a:lnTo>
                  <a:lnTo>
                    <a:pt x="433141" y="273018"/>
                  </a:lnTo>
                  <a:lnTo>
                    <a:pt x="411302" y="204763"/>
                  </a:lnTo>
                  <a:lnTo>
                    <a:pt x="389464" y="136509"/>
                  </a:lnTo>
                  <a:lnTo>
                    <a:pt x="367625" y="68254"/>
                  </a:lnTo>
                  <a:lnTo>
                    <a:pt x="345786" y="0"/>
                  </a:lnTo>
                  <a:lnTo>
                    <a:pt x="274602" y="24204"/>
                  </a:lnTo>
                  <a:lnTo>
                    <a:pt x="204340" y="50967"/>
                  </a:lnTo>
                  <a:lnTo>
                    <a:pt x="135092" y="80254"/>
                  </a:lnTo>
                  <a:lnTo>
                    <a:pt x="66949" y="112027"/>
                  </a:lnTo>
                  <a:lnTo>
                    <a:pt x="0" y="146244"/>
                  </a:lnTo>
                  <a:lnTo>
                    <a:pt x="33762" y="209456"/>
                  </a:lnTo>
                  <a:lnTo>
                    <a:pt x="67525" y="272668"/>
                  </a:lnTo>
                  <a:lnTo>
                    <a:pt x="101287" y="335879"/>
                  </a:lnTo>
                  <a:lnTo>
                    <a:pt x="135050" y="399091"/>
                  </a:lnTo>
                  <a:lnTo>
                    <a:pt x="168813" y="462303"/>
                  </a:lnTo>
                  <a:lnTo>
                    <a:pt x="202575" y="525514"/>
                  </a:lnTo>
                  <a:lnTo>
                    <a:pt x="236338" y="588726"/>
                  </a:lnTo>
                  <a:lnTo>
                    <a:pt x="270100" y="651938"/>
                  </a:lnTo>
                  <a:lnTo>
                    <a:pt x="303863" y="715150"/>
                  </a:lnTo>
                  <a:lnTo>
                    <a:pt x="337626" y="778361"/>
                  </a:lnTo>
                  <a:lnTo>
                    <a:pt x="371388" y="841573"/>
                  </a:lnTo>
                  <a:lnTo>
                    <a:pt x="405151" y="904785"/>
                  </a:lnTo>
                  <a:lnTo>
                    <a:pt x="438914" y="967996"/>
                  </a:lnTo>
                  <a:lnTo>
                    <a:pt x="472676" y="1031208"/>
                  </a:lnTo>
                  <a:lnTo>
                    <a:pt x="506439" y="1094420"/>
                  </a:lnTo>
                  <a:lnTo>
                    <a:pt x="540201" y="1157632"/>
                  </a:lnTo>
                  <a:lnTo>
                    <a:pt x="573964" y="1220843"/>
                  </a:lnTo>
                  <a:lnTo>
                    <a:pt x="607727" y="1284055"/>
                  </a:lnTo>
                  <a:lnTo>
                    <a:pt x="641489" y="1347267"/>
                  </a:lnTo>
                  <a:lnTo>
                    <a:pt x="675252" y="1410478"/>
                  </a:lnTo>
                  <a:lnTo>
                    <a:pt x="709015" y="1473690"/>
                  </a:lnTo>
                  <a:lnTo>
                    <a:pt x="742777" y="1536902"/>
                  </a:lnTo>
                  <a:lnTo>
                    <a:pt x="776540" y="1600114"/>
                  </a:lnTo>
                  <a:lnTo>
                    <a:pt x="810302" y="1663325"/>
                  </a:lnTo>
                  <a:lnTo>
                    <a:pt x="844065" y="1726537"/>
                  </a:lnTo>
                  <a:lnTo>
                    <a:pt x="877828" y="1789749"/>
                  </a:lnTo>
                  <a:lnTo>
                    <a:pt x="911590" y="1852960"/>
                  </a:lnTo>
                  <a:lnTo>
                    <a:pt x="945353" y="191617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3975778" y="2019579"/>
              <a:ext cx="633329" cy="2041405"/>
            </a:xfrm>
            <a:custGeom>
              <a:avLst/>
              <a:pathLst>
                <a:path w="633329" h="2041405">
                  <a:moveTo>
                    <a:pt x="633329" y="2041405"/>
                  </a:moveTo>
                  <a:lnTo>
                    <a:pt x="619897" y="1971011"/>
                  </a:lnTo>
                  <a:lnTo>
                    <a:pt x="606465" y="1900618"/>
                  </a:lnTo>
                  <a:lnTo>
                    <a:pt x="593033" y="1830225"/>
                  </a:lnTo>
                  <a:lnTo>
                    <a:pt x="579601" y="1759831"/>
                  </a:lnTo>
                  <a:lnTo>
                    <a:pt x="566169" y="1689438"/>
                  </a:lnTo>
                  <a:lnTo>
                    <a:pt x="552737" y="1619045"/>
                  </a:lnTo>
                  <a:lnTo>
                    <a:pt x="539305" y="1548652"/>
                  </a:lnTo>
                  <a:lnTo>
                    <a:pt x="525872" y="1478258"/>
                  </a:lnTo>
                  <a:lnTo>
                    <a:pt x="512440" y="1407865"/>
                  </a:lnTo>
                  <a:lnTo>
                    <a:pt x="499008" y="1337472"/>
                  </a:lnTo>
                  <a:lnTo>
                    <a:pt x="485576" y="1267078"/>
                  </a:lnTo>
                  <a:lnTo>
                    <a:pt x="472144" y="1196685"/>
                  </a:lnTo>
                  <a:lnTo>
                    <a:pt x="458712" y="1126292"/>
                  </a:lnTo>
                  <a:lnTo>
                    <a:pt x="445280" y="1055899"/>
                  </a:lnTo>
                  <a:lnTo>
                    <a:pt x="431848" y="985505"/>
                  </a:lnTo>
                  <a:lnTo>
                    <a:pt x="418415" y="915112"/>
                  </a:lnTo>
                  <a:lnTo>
                    <a:pt x="404983" y="844719"/>
                  </a:lnTo>
                  <a:lnTo>
                    <a:pt x="391551" y="774326"/>
                  </a:lnTo>
                  <a:lnTo>
                    <a:pt x="378119" y="703932"/>
                  </a:lnTo>
                  <a:lnTo>
                    <a:pt x="364687" y="633539"/>
                  </a:lnTo>
                  <a:lnTo>
                    <a:pt x="351255" y="563146"/>
                  </a:lnTo>
                  <a:lnTo>
                    <a:pt x="337823" y="492752"/>
                  </a:lnTo>
                  <a:lnTo>
                    <a:pt x="324391" y="422359"/>
                  </a:lnTo>
                  <a:lnTo>
                    <a:pt x="310959" y="351966"/>
                  </a:lnTo>
                  <a:lnTo>
                    <a:pt x="297526" y="281573"/>
                  </a:lnTo>
                  <a:lnTo>
                    <a:pt x="284094" y="211179"/>
                  </a:lnTo>
                  <a:lnTo>
                    <a:pt x="270662" y="140786"/>
                  </a:lnTo>
                  <a:lnTo>
                    <a:pt x="257230" y="70393"/>
                  </a:lnTo>
                  <a:lnTo>
                    <a:pt x="243798" y="0"/>
                  </a:lnTo>
                  <a:lnTo>
                    <a:pt x="161719" y="17386"/>
                  </a:lnTo>
                  <a:lnTo>
                    <a:pt x="80409" y="38070"/>
                  </a:lnTo>
                  <a:lnTo>
                    <a:pt x="0" y="62020"/>
                  </a:lnTo>
                  <a:lnTo>
                    <a:pt x="21838" y="130275"/>
                  </a:lnTo>
                  <a:lnTo>
                    <a:pt x="43677" y="198529"/>
                  </a:lnTo>
                  <a:lnTo>
                    <a:pt x="65516" y="266784"/>
                  </a:lnTo>
                  <a:lnTo>
                    <a:pt x="87355" y="335039"/>
                  </a:lnTo>
                  <a:lnTo>
                    <a:pt x="109194" y="403293"/>
                  </a:lnTo>
                  <a:lnTo>
                    <a:pt x="131033" y="471548"/>
                  </a:lnTo>
                  <a:lnTo>
                    <a:pt x="152872" y="539803"/>
                  </a:lnTo>
                  <a:lnTo>
                    <a:pt x="174711" y="608057"/>
                  </a:lnTo>
                  <a:lnTo>
                    <a:pt x="196550" y="676312"/>
                  </a:lnTo>
                  <a:lnTo>
                    <a:pt x="218389" y="744566"/>
                  </a:lnTo>
                  <a:lnTo>
                    <a:pt x="240228" y="812821"/>
                  </a:lnTo>
                  <a:lnTo>
                    <a:pt x="262067" y="881076"/>
                  </a:lnTo>
                  <a:lnTo>
                    <a:pt x="283906" y="949330"/>
                  </a:lnTo>
                  <a:lnTo>
                    <a:pt x="305745" y="1017585"/>
                  </a:lnTo>
                  <a:lnTo>
                    <a:pt x="327584" y="1085840"/>
                  </a:lnTo>
                  <a:lnTo>
                    <a:pt x="349423" y="1154094"/>
                  </a:lnTo>
                  <a:lnTo>
                    <a:pt x="371262" y="1222349"/>
                  </a:lnTo>
                  <a:lnTo>
                    <a:pt x="393101" y="1290604"/>
                  </a:lnTo>
                  <a:lnTo>
                    <a:pt x="414940" y="1358858"/>
                  </a:lnTo>
                  <a:lnTo>
                    <a:pt x="436779" y="1427113"/>
                  </a:lnTo>
                  <a:lnTo>
                    <a:pt x="458618" y="1495367"/>
                  </a:lnTo>
                  <a:lnTo>
                    <a:pt x="480457" y="1563622"/>
                  </a:lnTo>
                  <a:lnTo>
                    <a:pt x="502296" y="1631877"/>
                  </a:lnTo>
                  <a:lnTo>
                    <a:pt x="524135" y="1700131"/>
                  </a:lnTo>
                  <a:lnTo>
                    <a:pt x="545974" y="1768386"/>
                  </a:lnTo>
                  <a:lnTo>
                    <a:pt x="567812" y="1836641"/>
                  </a:lnTo>
                  <a:lnTo>
                    <a:pt x="589651" y="1904895"/>
                  </a:lnTo>
                  <a:lnTo>
                    <a:pt x="611490" y="197315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4219577" y="1993629"/>
              <a:ext cx="389531" cy="2067354"/>
            </a:xfrm>
            <a:custGeom>
              <a:avLst/>
              <a:pathLst>
                <a:path w="389531" h="2067354">
                  <a:moveTo>
                    <a:pt x="389531" y="2067354"/>
                  </a:moveTo>
                  <a:lnTo>
                    <a:pt x="382207" y="1996066"/>
                  </a:lnTo>
                  <a:lnTo>
                    <a:pt x="374882" y="1924778"/>
                  </a:lnTo>
                  <a:lnTo>
                    <a:pt x="367558" y="1853490"/>
                  </a:lnTo>
                  <a:lnTo>
                    <a:pt x="360234" y="1782202"/>
                  </a:lnTo>
                  <a:lnTo>
                    <a:pt x="352910" y="1710914"/>
                  </a:lnTo>
                  <a:lnTo>
                    <a:pt x="345586" y="1639625"/>
                  </a:lnTo>
                  <a:lnTo>
                    <a:pt x="338261" y="1568337"/>
                  </a:lnTo>
                  <a:lnTo>
                    <a:pt x="330937" y="1497049"/>
                  </a:lnTo>
                  <a:lnTo>
                    <a:pt x="323613" y="1425761"/>
                  </a:lnTo>
                  <a:lnTo>
                    <a:pt x="316289" y="1354473"/>
                  </a:lnTo>
                  <a:lnTo>
                    <a:pt x="308965" y="1283185"/>
                  </a:lnTo>
                  <a:lnTo>
                    <a:pt x="301640" y="1211897"/>
                  </a:lnTo>
                  <a:lnTo>
                    <a:pt x="294316" y="1140609"/>
                  </a:lnTo>
                  <a:lnTo>
                    <a:pt x="286992" y="1069321"/>
                  </a:lnTo>
                  <a:lnTo>
                    <a:pt x="279668" y="998033"/>
                  </a:lnTo>
                  <a:lnTo>
                    <a:pt x="272344" y="926745"/>
                  </a:lnTo>
                  <a:lnTo>
                    <a:pt x="265019" y="855457"/>
                  </a:lnTo>
                  <a:lnTo>
                    <a:pt x="257695" y="784168"/>
                  </a:lnTo>
                  <a:lnTo>
                    <a:pt x="250371" y="712880"/>
                  </a:lnTo>
                  <a:lnTo>
                    <a:pt x="243047" y="641592"/>
                  </a:lnTo>
                  <a:lnTo>
                    <a:pt x="235722" y="570304"/>
                  </a:lnTo>
                  <a:lnTo>
                    <a:pt x="228398" y="499016"/>
                  </a:lnTo>
                  <a:lnTo>
                    <a:pt x="221074" y="427728"/>
                  </a:lnTo>
                  <a:lnTo>
                    <a:pt x="213750" y="356440"/>
                  </a:lnTo>
                  <a:lnTo>
                    <a:pt x="206426" y="285152"/>
                  </a:lnTo>
                  <a:lnTo>
                    <a:pt x="199101" y="213864"/>
                  </a:lnTo>
                  <a:lnTo>
                    <a:pt x="191777" y="142576"/>
                  </a:lnTo>
                  <a:lnTo>
                    <a:pt x="184453" y="71288"/>
                  </a:lnTo>
                  <a:lnTo>
                    <a:pt x="177129" y="0"/>
                  </a:lnTo>
                  <a:lnTo>
                    <a:pt x="88285" y="11066"/>
                  </a:lnTo>
                  <a:lnTo>
                    <a:pt x="0" y="25949"/>
                  </a:lnTo>
                  <a:lnTo>
                    <a:pt x="13432" y="96342"/>
                  </a:lnTo>
                  <a:lnTo>
                    <a:pt x="26864" y="166736"/>
                  </a:lnTo>
                  <a:lnTo>
                    <a:pt x="40296" y="237129"/>
                  </a:lnTo>
                  <a:lnTo>
                    <a:pt x="53728" y="307522"/>
                  </a:lnTo>
                  <a:lnTo>
                    <a:pt x="67160" y="377915"/>
                  </a:lnTo>
                  <a:lnTo>
                    <a:pt x="80592" y="448309"/>
                  </a:lnTo>
                  <a:lnTo>
                    <a:pt x="94024" y="518702"/>
                  </a:lnTo>
                  <a:lnTo>
                    <a:pt x="107456" y="589095"/>
                  </a:lnTo>
                  <a:lnTo>
                    <a:pt x="120889" y="659488"/>
                  </a:lnTo>
                  <a:lnTo>
                    <a:pt x="134321" y="729882"/>
                  </a:lnTo>
                  <a:lnTo>
                    <a:pt x="147753" y="800275"/>
                  </a:lnTo>
                  <a:lnTo>
                    <a:pt x="161185" y="870668"/>
                  </a:lnTo>
                  <a:lnTo>
                    <a:pt x="174617" y="941062"/>
                  </a:lnTo>
                  <a:lnTo>
                    <a:pt x="188049" y="1011455"/>
                  </a:lnTo>
                  <a:lnTo>
                    <a:pt x="201481" y="1081848"/>
                  </a:lnTo>
                  <a:lnTo>
                    <a:pt x="214913" y="1152241"/>
                  </a:lnTo>
                  <a:lnTo>
                    <a:pt x="228345" y="1222635"/>
                  </a:lnTo>
                  <a:lnTo>
                    <a:pt x="241778" y="1293028"/>
                  </a:lnTo>
                  <a:lnTo>
                    <a:pt x="255210" y="1363421"/>
                  </a:lnTo>
                  <a:lnTo>
                    <a:pt x="268642" y="1433814"/>
                  </a:lnTo>
                  <a:lnTo>
                    <a:pt x="282074" y="1504208"/>
                  </a:lnTo>
                  <a:lnTo>
                    <a:pt x="295506" y="1574601"/>
                  </a:lnTo>
                  <a:lnTo>
                    <a:pt x="308938" y="1644994"/>
                  </a:lnTo>
                  <a:lnTo>
                    <a:pt x="322370" y="1715388"/>
                  </a:lnTo>
                  <a:lnTo>
                    <a:pt x="335802" y="1785781"/>
                  </a:lnTo>
                  <a:lnTo>
                    <a:pt x="349235" y="1856174"/>
                  </a:lnTo>
                  <a:lnTo>
                    <a:pt x="362667" y="1926567"/>
                  </a:lnTo>
                  <a:lnTo>
                    <a:pt x="376099" y="199696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4396706" y="1985048"/>
              <a:ext cx="212402" cy="2075936"/>
            </a:xfrm>
            <a:custGeom>
              <a:avLst/>
              <a:pathLst>
                <a:path w="212402" h="2075936">
                  <a:moveTo>
                    <a:pt x="212402" y="2075936"/>
                  </a:moveTo>
                  <a:lnTo>
                    <a:pt x="209030" y="2004352"/>
                  </a:lnTo>
                  <a:lnTo>
                    <a:pt x="205659" y="1932768"/>
                  </a:lnTo>
                  <a:lnTo>
                    <a:pt x="202287" y="1861184"/>
                  </a:lnTo>
                  <a:lnTo>
                    <a:pt x="198916" y="1789600"/>
                  </a:lnTo>
                  <a:lnTo>
                    <a:pt x="195545" y="1718016"/>
                  </a:lnTo>
                  <a:lnTo>
                    <a:pt x="192173" y="1646432"/>
                  </a:lnTo>
                  <a:lnTo>
                    <a:pt x="188802" y="1574848"/>
                  </a:lnTo>
                  <a:lnTo>
                    <a:pt x="185431" y="1503264"/>
                  </a:lnTo>
                  <a:lnTo>
                    <a:pt x="182059" y="1431680"/>
                  </a:lnTo>
                  <a:lnTo>
                    <a:pt x="178688" y="1360096"/>
                  </a:lnTo>
                  <a:lnTo>
                    <a:pt x="175317" y="1288512"/>
                  </a:lnTo>
                  <a:lnTo>
                    <a:pt x="171945" y="1216928"/>
                  </a:lnTo>
                  <a:lnTo>
                    <a:pt x="168574" y="1145344"/>
                  </a:lnTo>
                  <a:lnTo>
                    <a:pt x="165202" y="1073760"/>
                  </a:lnTo>
                  <a:lnTo>
                    <a:pt x="161831" y="1002176"/>
                  </a:lnTo>
                  <a:lnTo>
                    <a:pt x="158460" y="930592"/>
                  </a:lnTo>
                  <a:lnTo>
                    <a:pt x="155088" y="859008"/>
                  </a:lnTo>
                  <a:lnTo>
                    <a:pt x="151717" y="787424"/>
                  </a:lnTo>
                  <a:lnTo>
                    <a:pt x="148346" y="715840"/>
                  </a:lnTo>
                  <a:lnTo>
                    <a:pt x="144974" y="644256"/>
                  </a:lnTo>
                  <a:lnTo>
                    <a:pt x="141603" y="572672"/>
                  </a:lnTo>
                  <a:lnTo>
                    <a:pt x="138231" y="501088"/>
                  </a:lnTo>
                  <a:lnTo>
                    <a:pt x="134860" y="429504"/>
                  </a:lnTo>
                  <a:lnTo>
                    <a:pt x="131489" y="357920"/>
                  </a:lnTo>
                  <a:lnTo>
                    <a:pt x="128117" y="286336"/>
                  </a:lnTo>
                  <a:lnTo>
                    <a:pt x="124746" y="214752"/>
                  </a:lnTo>
                  <a:lnTo>
                    <a:pt x="121375" y="143168"/>
                  </a:lnTo>
                  <a:lnTo>
                    <a:pt x="118003" y="71584"/>
                  </a:lnTo>
                  <a:lnTo>
                    <a:pt x="114632" y="0"/>
                  </a:lnTo>
                  <a:lnTo>
                    <a:pt x="0" y="8581"/>
                  </a:lnTo>
                  <a:lnTo>
                    <a:pt x="7324" y="79869"/>
                  </a:lnTo>
                  <a:lnTo>
                    <a:pt x="14648" y="151157"/>
                  </a:lnTo>
                  <a:lnTo>
                    <a:pt x="21972" y="222445"/>
                  </a:lnTo>
                  <a:lnTo>
                    <a:pt x="29296" y="293733"/>
                  </a:lnTo>
                  <a:lnTo>
                    <a:pt x="36621" y="365021"/>
                  </a:lnTo>
                  <a:lnTo>
                    <a:pt x="43945" y="436310"/>
                  </a:lnTo>
                  <a:lnTo>
                    <a:pt x="51269" y="507598"/>
                  </a:lnTo>
                  <a:lnTo>
                    <a:pt x="58593" y="578886"/>
                  </a:lnTo>
                  <a:lnTo>
                    <a:pt x="65917" y="650174"/>
                  </a:lnTo>
                  <a:lnTo>
                    <a:pt x="73242" y="721462"/>
                  </a:lnTo>
                  <a:lnTo>
                    <a:pt x="80566" y="792750"/>
                  </a:lnTo>
                  <a:lnTo>
                    <a:pt x="87890" y="864038"/>
                  </a:lnTo>
                  <a:lnTo>
                    <a:pt x="95214" y="935326"/>
                  </a:lnTo>
                  <a:lnTo>
                    <a:pt x="102538" y="1006614"/>
                  </a:lnTo>
                  <a:lnTo>
                    <a:pt x="109863" y="1077902"/>
                  </a:lnTo>
                  <a:lnTo>
                    <a:pt x="117187" y="1149190"/>
                  </a:lnTo>
                  <a:lnTo>
                    <a:pt x="124511" y="1220478"/>
                  </a:lnTo>
                  <a:lnTo>
                    <a:pt x="131835" y="1291767"/>
                  </a:lnTo>
                  <a:lnTo>
                    <a:pt x="139159" y="1363055"/>
                  </a:lnTo>
                  <a:lnTo>
                    <a:pt x="146484" y="1434343"/>
                  </a:lnTo>
                  <a:lnTo>
                    <a:pt x="153808" y="1505631"/>
                  </a:lnTo>
                  <a:lnTo>
                    <a:pt x="161132" y="1576919"/>
                  </a:lnTo>
                  <a:lnTo>
                    <a:pt x="168456" y="1648207"/>
                  </a:lnTo>
                  <a:lnTo>
                    <a:pt x="175781" y="1719495"/>
                  </a:lnTo>
                  <a:lnTo>
                    <a:pt x="183105" y="1790783"/>
                  </a:lnTo>
                  <a:lnTo>
                    <a:pt x="190429" y="1862071"/>
                  </a:lnTo>
                  <a:lnTo>
                    <a:pt x="197753" y="1933359"/>
                  </a:lnTo>
                  <a:lnTo>
                    <a:pt x="205077" y="200464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4511338" y="1983074"/>
              <a:ext cx="97769" cy="2077910"/>
            </a:xfrm>
            <a:custGeom>
              <a:avLst/>
              <a:pathLst>
                <a:path w="97769" h="2077910">
                  <a:moveTo>
                    <a:pt x="97769" y="2077910"/>
                  </a:moveTo>
                  <a:lnTo>
                    <a:pt x="96498" y="2006258"/>
                  </a:lnTo>
                  <a:lnTo>
                    <a:pt x="95227" y="1934606"/>
                  </a:lnTo>
                  <a:lnTo>
                    <a:pt x="93956" y="1862953"/>
                  </a:lnTo>
                  <a:lnTo>
                    <a:pt x="92685" y="1791301"/>
                  </a:lnTo>
                  <a:lnTo>
                    <a:pt x="91414" y="1719649"/>
                  </a:lnTo>
                  <a:lnTo>
                    <a:pt x="90143" y="1647997"/>
                  </a:lnTo>
                  <a:lnTo>
                    <a:pt x="88872" y="1576345"/>
                  </a:lnTo>
                  <a:lnTo>
                    <a:pt x="87601" y="1504693"/>
                  </a:lnTo>
                  <a:lnTo>
                    <a:pt x="86330" y="1433041"/>
                  </a:lnTo>
                  <a:lnTo>
                    <a:pt x="85059" y="1361389"/>
                  </a:lnTo>
                  <a:lnTo>
                    <a:pt x="83788" y="1289737"/>
                  </a:lnTo>
                  <a:lnTo>
                    <a:pt x="82517" y="1218085"/>
                  </a:lnTo>
                  <a:lnTo>
                    <a:pt x="81246" y="1146433"/>
                  </a:lnTo>
                  <a:lnTo>
                    <a:pt x="79975" y="1074781"/>
                  </a:lnTo>
                  <a:lnTo>
                    <a:pt x="78704" y="1003129"/>
                  </a:lnTo>
                  <a:lnTo>
                    <a:pt x="77433" y="931476"/>
                  </a:lnTo>
                  <a:lnTo>
                    <a:pt x="76162" y="859824"/>
                  </a:lnTo>
                  <a:lnTo>
                    <a:pt x="74891" y="788172"/>
                  </a:lnTo>
                  <a:lnTo>
                    <a:pt x="73620" y="716520"/>
                  </a:lnTo>
                  <a:lnTo>
                    <a:pt x="72349" y="644868"/>
                  </a:lnTo>
                  <a:lnTo>
                    <a:pt x="71078" y="573216"/>
                  </a:lnTo>
                  <a:lnTo>
                    <a:pt x="69807" y="501564"/>
                  </a:lnTo>
                  <a:lnTo>
                    <a:pt x="68536" y="429912"/>
                  </a:lnTo>
                  <a:lnTo>
                    <a:pt x="67265" y="358260"/>
                  </a:lnTo>
                  <a:lnTo>
                    <a:pt x="65994" y="286608"/>
                  </a:lnTo>
                  <a:lnTo>
                    <a:pt x="64723" y="214956"/>
                  </a:lnTo>
                  <a:lnTo>
                    <a:pt x="63452" y="143304"/>
                  </a:lnTo>
                  <a:lnTo>
                    <a:pt x="62181" y="71652"/>
                  </a:lnTo>
                  <a:lnTo>
                    <a:pt x="60910" y="0"/>
                  </a:lnTo>
                  <a:lnTo>
                    <a:pt x="0" y="1974"/>
                  </a:lnTo>
                  <a:lnTo>
                    <a:pt x="3371" y="73558"/>
                  </a:lnTo>
                  <a:lnTo>
                    <a:pt x="6742" y="145142"/>
                  </a:lnTo>
                  <a:lnTo>
                    <a:pt x="10114" y="216726"/>
                  </a:lnTo>
                  <a:lnTo>
                    <a:pt x="13485" y="288310"/>
                  </a:lnTo>
                  <a:lnTo>
                    <a:pt x="16856" y="359894"/>
                  </a:lnTo>
                  <a:lnTo>
                    <a:pt x="20228" y="431478"/>
                  </a:lnTo>
                  <a:lnTo>
                    <a:pt x="23599" y="503062"/>
                  </a:lnTo>
                  <a:lnTo>
                    <a:pt x="26970" y="574646"/>
                  </a:lnTo>
                  <a:lnTo>
                    <a:pt x="30342" y="646230"/>
                  </a:lnTo>
                  <a:lnTo>
                    <a:pt x="33713" y="717814"/>
                  </a:lnTo>
                  <a:lnTo>
                    <a:pt x="37085" y="789398"/>
                  </a:lnTo>
                  <a:lnTo>
                    <a:pt x="40456" y="860982"/>
                  </a:lnTo>
                  <a:lnTo>
                    <a:pt x="43827" y="932566"/>
                  </a:lnTo>
                  <a:lnTo>
                    <a:pt x="47199" y="1004150"/>
                  </a:lnTo>
                  <a:lnTo>
                    <a:pt x="50570" y="1075734"/>
                  </a:lnTo>
                  <a:lnTo>
                    <a:pt x="53941" y="1147318"/>
                  </a:lnTo>
                  <a:lnTo>
                    <a:pt x="57313" y="1218902"/>
                  </a:lnTo>
                  <a:lnTo>
                    <a:pt x="60684" y="1290486"/>
                  </a:lnTo>
                  <a:lnTo>
                    <a:pt x="64056" y="1362070"/>
                  </a:lnTo>
                  <a:lnTo>
                    <a:pt x="67427" y="1433654"/>
                  </a:lnTo>
                  <a:lnTo>
                    <a:pt x="70798" y="1505238"/>
                  </a:lnTo>
                  <a:lnTo>
                    <a:pt x="74170" y="1576822"/>
                  </a:lnTo>
                  <a:lnTo>
                    <a:pt x="77541" y="1648406"/>
                  </a:lnTo>
                  <a:lnTo>
                    <a:pt x="80912" y="1719990"/>
                  </a:lnTo>
                  <a:lnTo>
                    <a:pt x="84284" y="1791574"/>
                  </a:lnTo>
                  <a:lnTo>
                    <a:pt x="87655" y="1863158"/>
                  </a:lnTo>
                  <a:lnTo>
                    <a:pt x="91027" y="1934742"/>
                  </a:lnTo>
                  <a:lnTo>
                    <a:pt x="94398" y="200632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4572249" y="1982747"/>
              <a:ext cx="36859" cy="2078237"/>
            </a:xfrm>
            <a:custGeom>
              <a:avLst/>
              <a:pathLst>
                <a:path w="36859" h="2078237">
                  <a:moveTo>
                    <a:pt x="36859" y="2078237"/>
                  </a:moveTo>
                  <a:lnTo>
                    <a:pt x="36859" y="2006573"/>
                  </a:lnTo>
                  <a:lnTo>
                    <a:pt x="36859" y="1934910"/>
                  </a:lnTo>
                  <a:lnTo>
                    <a:pt x="36859" y="1863247"/>
                  </a:lnTo>
                  <a:lnTo>
                    <a:pt x="36859" y="1791583"/>
                  </a:lnTo>
                  <a:lnTo>
                    <a:pt x="36859" y="1719920"/>
                  </a:lnTo>
                  <a:lnTo>
                    <a:pt x="36859" y="1648256"/>
                  </a:lnTo>
                  <a:lnTo>
                    <a:pt x="36859" y="1576593"/>
                  </a:lnTo>
                  <a:lnTo>
                    <a:pt x="36859" y="1504930"/>
                  </a:lnTo>
                  <a:lnTo>
                    <a:pt x="36859" y="1433266"/>
                  </a:lnTo>
                  <a:lnTo>
                    <a:pt x="36859" y="1361603"/>
                  </a:lnTo>
                  <a:lnTo>
                    <a:pt x="36859" y="1289940"/>
                  </a:lnTo>
                  <a:lnTo>
                    <a:pt x="36859" y="1218276"/>
                  </a:lnTo>
                  <a:lnTo>
                    <a:pt x="36859" y="1146613"/>
                  </a:lnTo>
                  <a:lnTo>
                    <a:pt x="36859" y="1074950"/>
                  </a:lnTo>
                  <a:lnTo>
                    <a:pt x="36859" y="1003286"/>
                  </a:lnTo>
                  <a:lnTo>
                    <a:pt x="36859" y="931623"/>
                  </a:lnTo>
                  <a:lnTo>
                    <a:pt x="36859" y="859960"/>
                  </a:lnTo>
                  <a:lnTo>
                    <a:pt x="36859" y="788296"/>
                  </a:lnTo>
                  <a:lnTo>
                    <a:pt x="36859" y="716633"/>
                  </a:lnTo>
                  <a:lnTo>
                    <a:pt x="36859" y="644970"/>
                  </a:lnTo>
                  <a:lnTo>
                    <a:pt x="36859" y="573306"/>
                  </a:lnTo>
                  <a:lnTo>
                    <a:pt x="36859" y="501643"/>
                  </a:lnTo>
                  <a:lnTo>
                    <a:pt x="36859" y="429980"/>
                  </a:lnTo>
                  <a:lnTo>
                    <a:pt x="36859" y="358316"/>
                  </a:lnTo>
                  <a:lnTo>
                    <a:pt x="36859" y="286653"/>
                  </a:lnTo>
                  <a:lnTo>
                    <a:pt x="36859" y="214990"/>
                  </a:lnTo>
                  <a:lnTo>
                    <a:pt x="36859" y="143326"/>
                  </a:lnTo>
                  <a:lnTo>
                    <a:pt x="36859" y="71663"/>
                  </a:lnTo>
                  <a:lnTo>
                    <a:pt x="36859" y="0"/>
                  </a:lnTo>
                  <a:lnTo>
                    <a:pt x="0" y="326"/>
                  </a:lnTo>
                  <a:lnTo>
                    <a:pt x="1271" y="71978"/>
                  </a:lnTo>
                  <a:lnTo>
                    <a:pt x="2542" y="143631"/>
                  </a:lnTo>
                  <a:lnTo>
                    <a:pt x="3813" y="215283"/>
                  </a:lnTo>
                  <a:lnTo>
                    <a:pt x="5084" y="286935"/>
                  </a:lnTo>
                  <a:lnTo>
                    <a:pt x="6355" y="358587"/>
                  </a:lnTo>
                  <a:lnTo>
                    <a:pt x="7626" y="430239"/>
                  </a:lnTo>
                  <a:lnTo>
                    <a:pt x="8897" y="501891"/>
                  </a:lnTo>
                  <a:lnTo>
                    <a:pt x="10168" y="573543"/>
                  </a:lnTo>
                  <a:lnTo>
                    <a:pt x="11439" y="645195"/>
                  </a:lnTo>
                  <a:lnTo>
                    <a:pt x="12710" y="716847"/>
                  </a:lnTo>
                  <a:lnTo>
                    <a:pt x="13981" y="788499"/>
                  </a:lnTo>
                  <a:lnTo>
                    <a:pt x="15252" y="860151"/>
                  </a:lnTo>
                  <a:lnTo>
                    <a:pt x="16523" y="931803"/>
                  </a:lnTo>
                  <a:lnTo>
                    <a:pt x="17794" y="1003455"/>
                  </a:lnTo>
                  <a:lnTo>
                    <a:pt x="19065" y="1075108"/>
                  </a:lnTo>
                  <a:lnTo>
                    <a:pt x="20336" y="1146760"/>
                  </a:lnTo>
                  <a:lnTo>
                    <a:pt x="21607" y="1218412"/>
                  </a:lnTo>
                  <a:lnTo>
                    <a:pt x="22878" y="1290064"/>
                  </a:lnTo>
                  <a:lnTo>
                    <a:pt x="24149" y="1361716"/>
                  </a:lnTo>
                  <a:lnTo>
                    <a:pt x="25420" y="1433368"/>
                  </a:lnTo>
                  <a:lnTo>
                    <a:pt x="26691" y="1505020"/>
                  </a:lnTo>
                  <a:lnTo>
                    <a:pt x="27962" y="1576672"/>
                  </a:lnTo>
                  <a:lnTo>
                    <a:pt x="29233" y="1648324"/>
                  </a:lnTo>
                  <a:lnTo>
                    <a:pt x="30504" y="1719976"/>
                  </a:lnTo>
                  <a:lnTo>
                    <a:pt x="31775" y="1791628"/>
                  </a:lnTo>
                  <a:lnTo>
                    <a:pt x="33046" y="1863280"/>
                  </a:lnTo>
                  <a:lnTo>
                    <a:pt x="34317" y="1934932"/>
                  </a:lnTo>
                  <a:lnTo>
                    <a:pt x="35588" y="200658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5513027" y="359658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584242" y="4010696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440443" y="450383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991206" y="4914401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212219" y="4979200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592388" y="451274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3514048" y="385004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3702115" y="336874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947758" y="3131331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140774" y="301866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4443909" y="1632331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754592" y="207885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354393" y="27175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6676945" y="353224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6644904" y="455178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5980823" y="567468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4673372" y="628992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3006089" y="586184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2083737" y="440844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2264840" y="297486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779858" y="226600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2020-07-10T10:10:34Z</dcterms:created>
  <dcterms:modified xsi:type="dcterms:W3CDTF">2020-07-10T20:10:36Z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