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797718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5" d="100"/>
          <a:sy n="75" d="100"/>
        </p:scale>
        <p:origin x="2632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854243"/>
            <a:ext cx="678061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2741551"/>
            <a:ext cx="5982891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301302"/>
            <a:ext cx="6880325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3493092"/>
            <a:ext cx="6880325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 anchor="t"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52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277902"/>
            <a:ext cx="6880325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1389503"/>
            <a:ext cx="6880325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5220000"/>
            <a:chOff x="0" y="0"/>
            <a:chExt cx="7977600" cy="52200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1424714" y="0"/>
              <a:ext cx="512817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483479" y="91439"/>
              <a:ext cx="4959677" cy="49596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3963318" y="587407"/>
              <a:ext cx="88792" cy="1983871"/>
            </a:xfrm>
            <a:custGeom>
              <a:avLst/>
              <a:pathLst>
                <a:path w="88792" h="1983871">
                  <a:moveTo>
                    <a:pt x="0" y="1983871"/>
                  </a:moveTo>
                  <a:lnTo>
                    <a:pt x="3061" y="1915530"/>
                  </a:lnTo>
                  <a:lnTo>
                    <a:pt x="6123" y="1847189"/>
                  </a:lnTo>
                  <a:lnTo>
                    <a:pt x="9185" y="1778848"/>
                  </a:lnTo>
                  <a:lnTo>
                    <a:pt x="12247" y="1710507"/>
                  </a:lnTo>
                  <a:lnTo>
                    <a:pt x="15308" y="1642167"/>
                  </a:lnTo>
                  <a:lnTo>
                    <a:pt x="18370" y="1573826"/>
                  </a:lnTo>
                  <a:lnTo>
                    <a:pt x="21432" y="1505485"/>
                  </a:lnTo>
                  <a:lnTo>
                    <a:pt x="24494" y="1437144"/>
                  </a:lnTo>
                  <a:lnTo>
                    <a:pt x="27556" y="1368803"/>
                  </a:lnTo>
                  <a:lnTo>
                    <a:pt x="30617" y="1300463"/>
                  </a:lnTo>
                  <a:lnTo>
                    <a:pt x="33679" y="1232122"/>
                  </a:lnTo>
                  <a:lnTo>
                    <a:pt x="36741" y="1163781"/>
                  </a:lnTo>
                  <a:lnTo>
                    <a:pt x="39803" y="1095440"/>
                  </a:lnTo>
                  <a:lnTo>
                    <a:pt x="42865" y="1027099"/>
                  </a:lnTo>
                  <a:lnTo>
                    <a:pt x="45926" y="958759"/>
                  </a:lnTo>
                  <a:lnTo>
                    <a:pt x="48988" y="890418"/>
                  </a:lnTo>
                  <a:lnTo>
                    <a:pt x="52050" y="822077"/>
                  </a:lnTo>
                  <a:lnTo>
                    <a:pt x="55112" y="753736"/>
                  </a:lnTo>
                  <a:lnTo>
                    <a:pt x="58174" y="685395"/>
                  </a:lnTo>
                  <a:lnTo>
                    <a:pt x="61235" y="617055"/>
                  </a:lnTo>
                  <a:lnTo>
                    <a:pt x="64297" y="548714"/>
                  </a:lnTo>
                  <a:lnTo>
                    <a:pt x="67359" y="480373"/>
                  </a:lnTo>
                  <a:lnTo>
                    <a:pt x="70421" y="412032"/>
                  </a:lnTo>
                  <a:lnTo>
                    <a:pt x="73483" y="343691"/>
                  </a:lnTo>
                  <a:lnTo>
                    <a:pt x="76544" y="275351"/>
                  </a:lnTo>
                  <a:lnTo>
                    <a:pt x="79606" y="207010"/>
                  </a:lnTo>
                  <a:lnTo>
                    <a:pt x="82668" y="138669"/>
                  </a:lnTo>
                  <a:lnTo>
                    <a:pt x="85730" y="70328"/>
                  </a:lnTo>
                  <a:lnTo>
                    <a:pt x="88792" y="1988"/>
                  </a:lnTo>
                  <a:lnTo>
                    <a:pt x="0" y="0"/>
                  </a:lnTo>
                  <a:lnTo>
                    <a:pt x="0" y="68409"/>
                  </a:lnTo>
                  <a:lnTo>
                    <a:pt x="0" y="136818"/>
                  </a:lnTo>
                  <a:lnTo>
                    <a:pt x="0" y="205228"/>
                  </a:lnTo>
                  <a:lnTo>
                    <a:pt x="0" y="273637"/>
                  </a:lnTo>
                  <a:lnTo>
                    <a:pt x="0" y="342046"/>
                  </a:lnTo>
                  <a:lnTo>
                    <a:pt x="0" y="410456"/>
                  </a:lnTo>
                  <a:lnTo>
                    <a:pt x="0" y="478865"/>
                  </a:lnTo>
                  <a:lnTo>
                    <a:pt x="0" y="547274"/>
                  </a:lnTo>
                  <a:lnTo>
                    <a:pt x="0" y="615684"/>
                  </a:lnTo>
                  <a:lnTo>
                    <a:pt x="0" y="684093"/>
                  </a:lnTo>
                  <a:lnTo>
                    <a:pt x="0" y="752502"/>
                  </a:lnTo>
                  <a:lnTo>
                    <a:pt x="0" y="820912"/>
                  </a:lnTo>
                  <a:lnTo>
                    <a:pt x="0" y="889321"/>
                  </a:lnTo>
                  <a:lnTo>
                    <a:pt x="0" y="957730"/>
                  </a:lnTo>
                  <a:lnTo>
                    <a:pt x="0" y="1026140"/>
                  </a:lnTo>
                  <a:lnTo>
                    <a:pt x="0" y="1094549"/>
                  </a:lnTo>
                  <a:lnTo>
                    <a:pt x="0" y="1162958"/>
                  </a:lnTo>
                  <a:lnTo>
                    <a:pt x="0" y="1231368"/>
                  </a:lnTo>
                  <a:lnTo>
                    <a:pt x="0" y="1299777"/>
                  </a:lnTo>
                  <a:lnTo>
                    <a:pt x="0" y="1368186"/>
                  </a:lnTo>
                  <a:lnTo>
                    <a:pt x="0" y="1436596"/>
                  </a:lnTo>
                  <a:lnTo>
                    <a:pt x="0" y="1505005"/>
                  </a:lnTo>
                  <a:lnTo>
                    <a:pt x="0" y="1573414"/>
                  </a:lnTo>
                  <a:lnTo>
                    <a:pt x="0" y="1641824"/>
                  </a:lnTo>
                  <a:lnTo>
                    <a:pt x="0" y="1710233"/>
                  </a:lnTo>
                  <a:lnTo>
                    <a:pt x="0" y="1778643"/>
                  </a:lnTo>
                  <a:lnTo>
                    <a:pt x="0" y="1847052"/>
                  </a:lnTo>
                  <a:lnTo>
                    <a:pt x="0" y="1915461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3963318" y="589395"/>
              <a:ext cx="301539" cy="1981883"/>
            </a:xfrm>
            <a:custGeom>
              <a:avLst/>
              <a:pathLst>
                <a:path w="301539" h="1981883">
                  <a:moveTo>
                    <a:pt x="0" y="1981883"/>
                  </a:moveTo>
                  <a:lnTo>
                    <a:pt x="10397" y="1914268"/>
                  </a:lnTo>
                  <a:lnTo>
                    <a:pt x="20795" y="1846654"/>
                  </a:lnTo>
                  <a:lnTo>
                    <a:pt x="31193" y="1779039"/>
                  </a:lnTo>
                  <a:lnTo>
                    <a:pt x="41591" y="1711424"/>
                  </a:lnTo>
                  <a:lnTo>
                    <a:pt x="51989" y="1643810"/>
                  </a:lnTo>
                  <a:lnTo>
                    <a:pt x="62387" y="1576195"/>
                  </a:lnTo>
                  <a:lnTo>
                    <a:pt x="72785" y="1508581"/>
                  </a:lnTo>
                  <a:lnTo>
                    <a:pt x="83183" y="1440966"/>
                  </a:lnTo>
                  <a:lnTo>
                    <a:pt x="93581" y="1373352"/>
                  </a:lnTo>
                  <a:lnTo>
                    <a:pt x="103979" y="1305737"/>
                  </a:lnTo>
                  <a:lnTo>
                    <a:pt x="114376" y="1238123"/>
                  </a:lnTo>
                  <a:lnTo>
                    <a:pt x="124774" y="1170508"/>
                  </a:lnTo>
                  <a:lnTo>
                    <a:pt x="135172" y="1102894"/>
                  </a:lnTo>
                  <a:lnTo>
                    <a:pt x="145570" y="1035279"/>
                  </a:lnTo>
                  <a:lnTo>
                    <a:pt x="155968" y="967665"/>
                  </a:lnTo>
                  <a:lnTo>
                    <a:pt x="166366" y="900050"/>
                  </a:lnTo>
                  <a:lnTo>
                    <a:pt x="176764" y="832436"/>
                  </a:lnTo>
                  <a:lnTo>
                    <a:pt x="187162" y="764821"/>
                  </a:lnTo>
                  <a:lnTo>
                    <a:pt x="197560" y="697207"/>
                  </a:lnTo>
                  <a:lnTo>
                    <a:pt x="207958" y="629592"/>
                  </a:lnTo>
                  <a:lnTo>
                    <a:pt x="218355" y="561978"/>
                  </a:lnTo>
                  <a:lnTo>
                    <a:pt x="228753" y="494363"/>
                  </a:lnTo>
                  <a:lnTo>
                    <a:pt x="239151" y="426749"/>
                  </a:lnTo>
                  <a:lnTo>
                    <a:pt x="249549" y="359134"/>
                  </a:lnTo>
                  <a:lnTo>
                    <a:pt x="259947" y="291520"/>
                  </a:lnTo>
                  <a:lnTo>
                    <a:pt x="270345" y="223905"/>
                  </a:lnTo>
                  <a:lnTo>
                    <a:pt x="280743" y="156291"/>
                  </a:lnTo>
                  <a:lnTo>
                    <a:pt x="291141" y="88676"/>
                  </a:lnTo>
                  <a:lnTo>
                    <a:pt x="301539" y="21062"/>
                  </a:lnTo>
                  <a:lnTo>
                    <a:pt x="230891" y="11493"/>
                  </a:lnTo>
                  <a:lnTo>
                    <a:pt x="159944" y="4470"/>
                  </a:lnTo>
                  <a:lnTo>
                    <a:pt x="88792" y="0"/>
                  </a:lnTo>
                  <a:lnTo>
                    <a:pt x="85730" y="68340"/>
                  </a:lnTo>
                  <a:lnTo>
                    <a:pt x="82668" y="136681"/>
                  </a:lnTo>
                  <a:lnTo>
                    <a:pt x="79606" y="205022"/>
                  </a:lnTo>
                  <a:lnTo>
                    <a:pt x="76544" y="273363"/>
                  </a:lnTo>
                  <a:lnTo>
                    <a:pt x="73483" y="341703"/>
                  </a:lnTo>
                  <a:lnTo>
                    <a:pt x="70421" y="410044"/>
                  </a:lnTo>
                  <a:lnTo>
                    <a:pt x="67359" y="478385"/>
                  </a:lnTo>
                  <a:lnTo>
                    <a:pt x="64297" y="546726"/>
                  </a:lnTo>
                  <a:lnTo>
                    <a:pt x="61235" y="615067"/>
                  </a:lnTo>
                  <a:lnTo>
                    <a:pt x="58174" y="683407"/>
                  </a:lnTo>
                  <a:lnTo>
                    <a:pt x="55112" y="751748"/>
                  </a:lnTo>
                  <a:lnTo>
                    <a:pt x="52050" y="820089"/>
                  </a:lnTo>
                  <a:lnTo>
                    <a:pt x="48988" y="888430"/>
                  </a:lnTo>
                  <a:lnTo>
                    <a:pt x="45926" y="956771"/>
                  </a:lnTo>
                  <a:lnTo>
                    <a:pt x="42865" y="1025111"/>
                  </a:lnTo>
                  <a:lnTo>
                    <a:pt x="39803" y="1093452"/>
                  </a:lnTo>
                  <a:lnTo>
                    <a:pt x="36741" y="1161793"/>
                  </a:lnTo>
                  <a:lnTo>
                    <a:pt x="33679" y="1230134"/>
                  </a:lnTo>
                  <a:lnTo>
                    <a:pt x="30617" y="1298475"/>
                  </a:lnTo>
                  <a:lnTo>
                    <a:pt x="27556" y="1366815"/>
                  </a:lnTo>
                  <a:lnTo>
                    <a:pt x="24494" y="1435156"/>
                  </a:lnTo>
                  <a:lnTo>
                    <a:pt x="21432" y="1503497"/>
                  </a:lnTo>
                  <a:lnTo>
                    <a:pt x="18370" y="1571838"/>
                  </a:lnTo>
                  <a:lnTo>
                    <a:pt x="15308" y="1640179"/>
                  </a:lnTo>
                  <a:lnTo>
                    <a:pt x="12247" y="1708519"/>
                  </a:lnTo>
                  <a:lnTo>
                    <a:pt x="9185" y="1776860"/>
                  </a:lnTo>
                  <a:lnTo>
                    <a:pt x="6123" y="1845201"/>
                  </a:lnTo>
                  <a:lnTo>
                    <a:pt x="3061" y="1913542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3963318" y="610457"/>
              <a:ext cx="686394" cy="1960820"/>
            </a:xfrm>
            <a:custGeom>
              <a:avLst/>
              <a:pathLst>
                <a:path w="686394" h="1960820">
                  <a:moveTo>
                    <a:pt x="0" y="1960820"/>
                  </a:moveTo>
                  <a:lnTo>
                    <a:pt x="23668" y="1896636"/>
                  </a:lnTo>
                  <a:lnTo>
                    <a:pt x="47337" y="1832452"/>
                  </a:lnTo>
                  <a:lnTo>
                    <a:pt x="71006" y="1768267"/>
                  </a:lnTo>
                  <a:lnTo>
                    <a:pt x="94675" y="1704083"/>
                  </a:lnTo>
                  <a:lnTo>
                    <a:pt x="118343" y="1639899"/>
                  </a:lnTo>
                  <a:lnTo>
                    <a:pt x="142012" y="1575714"/>
                  </a:lnTo>
                  <a:lnTo>
                    <a:pt x="165681" y="1511530"/>
                  </a:lnTo>
                  <a:lnTo>
                    <a:pt x="189350" y="1447346"/>
                  </a:lnTo>
                  <a:lnTo>
                    <a:pt x="213019" y="1383161"/>
                  </a:lnTo>
                  <a:lnTo>
                    <a:pt x="236687" y="1318977"/>
                  </a:lnTo>
                  <a:lnTo>
                    <a:pt x="260356" y="1254793"/>
                  </a:lnTo>
                  <a:lnTo>
                    <a:pt x="284025" y="1190609"/>
                  </a:lnTo>
                  <a:lnTo>
                    <a:pt x="307694" y="1126424"/>
                  </a:lnTo>
                  <a:lnTo>
                    <a:pt x="331363" y="1062240"/>
                  </a:lnTo>
                  <a:lnTo>
                    <a:pt x="355031" y="998056"/>
                  </a:lnTo>
                  <a:lnTo>
                    <a:pt x="378700" y="933871"/>
                  </a:lnTo>
                  <a:lnTo>
                    <a:pt x="402369" y="869687"/>
                  </a:lnTo>
                  <a:lnTo>
                    <a:pt x="426038" y="805503"/>
                  </a:lnTo>
                  <a:lnTo>
                    <a:pt x="449706" y="741318"/>
                  </a:lnTo>
                  <a:lnTo>
                    <a:pt x="473375" y="677134"/>
                  </a:lnTo>
                  <a:lnTo>
                    <a:pt x="497044" y="612950"/>
                  </a:lnTo>
                  <a:lnTo>
                    <a:pt x="520713" y="548765"/>
                  </a:lnTo>
                  <a:lnTo>
                    <a:pt x="544382" y="484581"/>
                  </a:lnTo>
                  <a:lnTo>
                    <a:pt x="568050" y="420397"/>
                  </a:lnTo>
                  <a:lnTo>
                    <a:pt x="591719" y="356212"/>
                  </a:lnTo>
                  <a:lnTo>
                    <a:pt x="615388" y="292028"/>
                  </a:lnTo>
                  <a:lnTo>
                    <a:pt x="639057" y="227844"/>
                  </a:lnTo>
                  <a:lnTo>
                    <a:pt x="662726" y="163659"/>
                  </a:lnTo>
                  <a:lnTo>
                    <a:pt x="686394" y="99475"/>
                  </a:lnTo>
                  <a:lnTo>
                    <a:pt x="611145" y="73429"/>
                  </a:lnTo>
                  <a:lnTo>
                    <a:pt x="534912" y="50424"/>
                  </a:lnTo>
                  <a:lnTo>
                    <a:pt x="457817" y="30497"/>
                  </a:lnTo>
                  <a:lnTo>
                    <a:pt x="379984" y="13680"/>
                  </a:lnTo>
                  <a:lnTo>
                    <a:pt x="301539" y="0"/>
                  </a:lnTo>
                  <a:lnTo>
                    <a:pt x="291141" y="67614"/>
                  </a:lnTo>
                  <a:lnTo>
                    <a:pt x="280743" y="135229"/>
                  </a:lnTo>
                  <a:lnTo>
                    <a:pt x="270345" y="202843"/>
                  </a:lnTo>
                  <a:lnTo>
                    <a:pt x="259947" y="270458"/>
                  </a:lnTo>
                  <a:lnTo>
                    <a:pt x="249549" y="338072"/>
                  </a:lnTo>
                  <a:lnTo>
                    <a:pt x="239151" y="405687"/>
                  </a:lnTo>
                  <a:lnTo>
                    <a:pt x="228753" y="473301"/>
                  </a:lnTo>
                  <a:lnTo>
                    <a:pt x="218355" y="540916"/>
                  </a:lnTo>
                  <a:lnTo>
                    <a:pt x="207958" y="608530"/>
                  </a:lnTo>
                  <a:lnTo>
                    <a:pt x="197560" y="676145"/>
                  </a:lnTo>
                  <a:lnTo>
                    <a:pt x="187162" y="743759"/>
                  </a:lnTo>
                  <a:lnTo>
                    <a:pt x="176764" y="811374"/>
                  </a:lnTo>
                  <a:lnTo>
                    <a:pt x="166366" y="878988"/>
                  </a:lnTo>
                  <a:lnTo>
                    <a:pt x="155968" y="946603"/>
                  </a:lnTo>
                  <a:lnTo>
                    <a:pt x="145570" y="1014217"/>
                  </a:lnTo>
                  <a:lnTo>
                    <a:pt x="135172" y="1081832"/>
                  </a:lnTo>
                  <a:lnTo>
                    <a:pt x="124774" y="1149446"/>
                  </a:lnTo>
                  <a:lnTo>
                    <a:pt x="114376" y="1217061"/>
                  </a:lnTo>
                  <a:lnTo>
                    <a:pt x="103979" y="1284675"/>
                  </a:lnTo>
                  <a:lnTo>
                    <a:pt x="93581" y="1352290"/>
                  </a:lnTo>
                  <a:lnTo>
                    <a:pt x="83183" y="1419904"/>
                  </a:lnTo>
                  <a:lnTo>
                    <a:pt x="72785" y="1487519"/>
                  </a:lnTo>
                  <a:lnTo>
                    <a:pt x="62387" y="1555133"/>
                  </a:lnTo>
                  <a:lnTo>
                    <a:pt x="51989" y="1622748"/>
                  </a:lnTo>
                  <a:lnTo>
                    <a:pt x="41591" y="1690362"/>
                  </a:lnTo>
                  <a:lnTo>
                    <a:pt x="31193" y="1757977"/>
                  </a:lnTo>
                  <a:lnTo>
                    <a:pt x="20795" y="1825591"/>
                  </a:lnTo>
                  <a:lnTo>
                    <a:pt x="10397" y="1893206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3963318" y="709933"/>
              <a:ext cx="1213547" cy="1861345"/>
            </a:xfrm>
            <a:custGeom>
              <a:avLst/>
              <a:pathLst>
                <a:path w="1213547" h="1861345">
                  <a:moveTo>
                    <a:pt x="0" y="1861345"/>
                  </a:moveTo>
                  <a:lnTo>
                    <a:pt x="41846" y="1807227"/>
                  </a:lnTo>
                  <a:lnTo>
                    <a:pt x="83692" y="1753110"/>
                  </a:lnTo>
                  <a:lnTo>
                    <a:pt x="125539" y="1698992"/>
                  </a:lnTo>
                  <a:lnTo>
                    <a:pt x="167385" y="1644875"/>
                  </a:lnTo>
                  <a:lnTo>
                    <a:pt x="209232" y="1590757"/>
                  </a:lnTo>
                  <a:lnTo>
                    <a:pt x="251078" y="1536639"/>
                  </a:lnTo>
                  <a:lnTo>
                    <a:pt x="292925" y="1482522"/>
                  </a:lnTo>
                  <a:lnTo>
                    <a:pt x="334771" y="1428404"/>
                  </a:lnTo>
                  <a:lnTo>
                    <a:pt x="376618" y="1374287"/>
                  </a:lnTo>
                  <a:lnTo>
                    <a:pt x="418464" y="1320169"/>
                  </a:lnTo>
                  <a:lnTo>
                    <a:pt x="460311" y="1266051"/>
                  </a:lnTo>
                  <a:lnTo>
                    <a:pt x="502157" y="1211934"/>
                  </a:lnTo>
                  <a:lnTo>
                    <a:pt x="544003" y="1157816"/>
                  </a:lnTo>
                  <a:lnTo>
                    <a:pt x="585850" y="1103699"/>
                  </a:lnTo>
                  <a:lnTo>
                    <a:pt x="627696" y="1049581"/>
                  </a:lnTo>
                  <a:lnTo>
                    <a:pt x="669543" y="995464"/>
                  </a:lnTo>
                  <a:lnTo>
                    <a:pt x="711389" y="941346"/>
                  </a:lnTo>
                  <a:lnTo>
                    <a:pt x="753236" y="887228"/>
                  </a:lnTo>
                  <a:lnTo>
                    <a:pt x="795082" y="833111"/>
                  </a:lnTo>
                  <a:lnTo>
                    <a:pt x="836929" y="778993"/>
                  </a:lnTo>
                  <a:lnTo>
                    <a:pt x="878775" y="724876"/>
                  </a:lnTo>
                  <a:lnTo>
                    <a:pt x="920622" y="670758"/>
                  </a:lnTo>
                  <a:lnTo>
                    <a:pt x="962468" y="616640"/>
                  </a:lnTo>
                  <a:lnTo>
                    <a:pt x="1004314" y="562523"/>
                  </a:lnTo>
                  <a:lnTo>
                    <a:pt x="1046161" y="508405"/>
                  </a:lnTo>
                  <a:lnTo>
                    <a:pt x="1088007" y="454288"/>
                  </a:lnTo>
                  <a:lnTo>
                    <a:pt x="1129854" y="400170"/>
                  </a:lnTo>
                  <a:lnTo>
                    <a:pt x="1171700" y="346053"/>
                  </a:lnTo>
                  <a:lnTo>
                    <a:pt x="1213547" y="291935"/>
                  </a:lnTo>
                  <a:lnTo>
                    <a:pt x="1159688" y="251728"/>
                  </a:lnTo>
                  <a:lnTo>
                    <a:pt x="1104498" y="213368"/>
                  </a:lnTo>
                  <a:lnTo>
                    <a:pt x="1048041" y="176900"/>
                  </a:lnTo>
                  <a:lnTo>
                    <a:pt x="990380" y="142365"/>
                  </a:lnTo>
                  <a:lnTo>
                    <a:pt x="931583" y="109804"/>
                  </a:lnTo>
                  <a:lnTo>
                    <a:pt x="871716" y="79252"/>
                  </a:lnTo>
                  <a:lnTo>
                    <a:pt x="810849" y="50746"/>
                  </a:lnTo>
                  <a:lnTo>
                    <a:pt x="749052" y="24319"/>
                  </a:lnTo>
                  <a:lnTo>
                    <a:pt x="686394" y="0"/>
                  </a:lnTo>
                  <a:lnTo>
                    <a:pt x="662726" y="64184"/>
                  </a:lnTo>
                  <a:lnTo>
                    <a:pt x="639057" y="128368"/>
                  </a:lnTo>
                  <a:lnTo>
                    <a:pt x="615388" y="192552"/>
                  </a:lnTo>
                  <a:lnTo>
                    <a:pt x="591719" y="256737"/>
                  </a:lnTo>
                  <a:lnTo>
                    <a:pt x="568050" y="320921"/>
                  </a:lnTo>
                  <a:lnTo>
                    <a:pt x="544382" y="385105"/>
                  </a:lnTo>
                  <a:lnTo>
                    <a:pt x="520713" y="449290"/>
                  </a:lnTo>
                  <a:lnTo>
                    <a:pt x="497044" y="513474"/>
                  </a:lnTo>
                  <a:lnTo>
                    <a:pt x="473375" y="577658"/>
                  </a:lnTo>
                  <a:lnTo>
                    <a:pt x="449706" y="641843"/>
                  </a:lnTo>
                  <a:lnTo>
                    <a:pt x="426038" y="706027"/>
                  </a:lnTo>
                  <a:lnTo>
                    <a:pt x="402369" y="770211"/>
                  </a:lnTo>
                  <a:lnTo>
                    <a:pt x="378700" y="834396"/>
                  </a:lnTo>
                  <a:lnTo>
                    <a:pt x="355031" y="898580"/>
                  </a:lnTo>
                  <a:lnTo>
                    <a:pt x="331363" y="962764"/>
                  </a:lnTo>
                  <a:lnTo>
                    <a:pt x="307694" y="1026949"/>
                  </a:lnTo>
                  <a:lnTo>
                    <a:pt x="284025" y="1091133"/>
                  </a:lnTo>
                  <a:lnTo>
                    <a:pt x="260356" y="1155317"/>
                  </a:lnTo>
                  <a:lnTo>
                    <a:pt x="236687" y="1219502"/>
                  </a:lnTo>
                  <a:lnTo>
                    <a:pt x="213019" y="1283686"/>
                  </a:lnTo>
                  <a:lnTo>
                    <a:pt x="189350" y="1347870"/>
                  </a:lnTo>
                  <a:lnTo>
                    <a:pt x="165681" y="1412055"/>
                  </a:lnTo>
                  <a:lnTo>
                    <a:pt x="142012" y="1476239"/>
                  </a:lnTo>
                  <a:lnTo>
                    <a:pt x="118343" y="1540423"/>
                  </a:lnTo>
                  <a:lnTo>
                    <a:pt x="94675" y="1604608"/>
                  </a:lnTo>
                  <a:lnTo>
                    <a:pt x="71006" y="1668792"/>
                  </a:lnTo>
                  <a:lnTo>
                    <a:pt x="47337" y="1732976"/>
                  </a:lnTo>
                  <a:lnTo>
                    <a:pt x="23668" y="1797161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3963318" y="1001868"/>
              <a:ext cx="1690774" cy="1569409"/>
            </a:xfrm>
            <a:custGeom>
              <a:avLst/>
              <a:pathLst>
                <a:path w="1690774" h="1569409">
                  <a:moveTo>
                    <a:pt x="0" y="1569409"/>
                  </a:moveTo>
                  <a:lnTo>
                    <a:pt x="58302" y="1533623"/>
                  </a:lnTo>
                  <a:lnTo>
                    <a:pt x="116605" y="1497837"/>
                  </a:lnTo>
                  <a:lnTo>
                    <a:pt x="174907" y="1462051"/>
                  </a:lnTo>
                  <a:lnTo>
                    <a:pt x="233210" y="1426265"/>
                  </a:lnTo>
                  <a:lnTo>
                    <a:pt x="291512" y="1390479"/>
                  </a:lnTo>
                  <a:lnTo>
                    <a:pt x="349815" y="1354692"/>
                  </a:lnTo>
                  <a:lnTo>
                    <a:pt x="408118" y="1318906"/>
                  </a:lnTo>
                  <a:lnTo>
                    <a:pt x="466420" y="1283120"/>
                  </a:lnTo>
                  <a:lnTo>
                    <a:pt x="524723" y="1247334"/>
                  </a:lnTo>
                  <a:lnTo>
                    <a:pt x="583025" y="1211548"/>
                  </a:lnTo>
                  <a:lnTo>
                    <a:pt x="641328" y="1175762"/>
                  </a:lnTo>
                  <a:lnTo>
                    <a:pt x="699630" y="1139976"/>
                  </a:lnTo>
                  <a:lnTo>
                    <a:pt x="757933" y="1104189"/>
                  </a:lnTo>
                  <a:lnTo>
                    <a:pt x="816236" y="1068403"/>
                  </a:lnTo>
                  <a:lnTo>
                    <a:pt x="874538" y="1032617"/>
                  </a:lnTo>
                  <a:lnTo>
                    <a:pt x="932841" y="996831"/>
                  </a:lnTo>
                  <a:lnTo>
                    <a:pt x="991143" y="961045"/>
                  </a:lnTo>
                  <a:lnTo>
                    <a:pt x="1049446" y="925259"/>
                  </a:lnTo>
                  <a:lnTo>
                    <a:pt x="1107748" y="889473"/>
                  </a:lnTo>
                  <a:lnTo>
                    <a:pt x="1166051" y="853686"/>
                  </a:lnTo>
                  <a:lnTo>
                    <a:pt x="1224354" y="817900"/>
                  </a:lnTo>
                  <a:lnTo>
                    <a:pt x="1282656" y="782114"/>
                  </a:lnTo>
                  <a:lnTo>
                    <a:pt x="1340959" y="746328"/>
                  </a:lnTo>
                  <a:lnTo>
                    <a:pt x="1399261" y="710542"/>
                  </a:lnTo>
                  <a:lnTo>
                    <a:pt x="1457564" y="674756"/>
                  </a:lnTo>
                  <a:lnTo>
                    <a:pt x="1515866" y="638969"/>
                  </a:lnTo>
                  <a:lnTo>
                    <a:pt x="1574169" y="603183"/>
                  </a:lnTo>
                  <a:lnTo>
                    <a:pt x="1632472" y="567397"/>
                  </a:lnTo>
                  <a:lnTo>
                    <a:pt x="1690774" y="531611"/>
                  </a:lnTo>
                  <a:lnTo>
                    <a:pt x="1652098" y="471086"/>
                  </a:lnTo>
                  <a:lnTo>
                    <a:pt x="1611256" y="412000"/>
                  </a:lnTo>
                  <a:lnTo>
                    <a:pt x="1568303" y="354432"/>
                  </a:lnTo>
                  <a:lnTo>
                    <a:pt x="1523293" y="298457"/>
                  </a:lnTo>
                  <a:lnTo>
                    <a:pt x="1476287" y="244147"/>
                  </a:lnTo>
                  <a:lnTo>
                    <a:pt x="1427345" y="191575"/>
                  </a:lnTo>
                  <a:lnTo>
                    <a:pt x="1376533" y="140808"/>
                  </a:lnTo>
                  <a:lnTo>
                    <a:pt x="1323916" y="91915"/>
                  </a:lnTo>
                  <a:lnTo>
                    <a:pt x="1269563" y="44958"/>
                  </a:lnTo>
                  <a:lnTo>
                    <a:pt x="1213547" y="0"/>
                  </a:lnTo>
                  <a:lnTo>
                    <a:pt x="1171700" y="54117"/>
                  </a:lnTo>
                  <a:lnTo>
                    <a:pt x="1129854" y="108235"/>
                  </a:lnTo>
                  <a:lnTo>
                    <a:pt x="1088007" y="162352"/>
                  </a:lnTo>
                  <a:lnTo>
                    <a:pt x="1046161" y="216470"/>
                  </a:lnTo>
                  <a:lnTo>
                    <a:pt x="1004314" y="270587"/>
                  </a:lnTo>
                  <a:lnTo>
                    <a:pt x="962468" y="324705"/>
                  </a:lnTo>
                  <a:lnTo>
                    <a:pt x="920622" y="378823"/>
                  </a:lnTo>
                  <a:lnTo>
                    <a:pt x="878775" y="432940"/>
                  </a:lnTo>
                  <a:lnTo>
                    <a:pt x="836929" y="487058"/>
                  </a:lnTo>
                  <a:lnTo>
                    <a:pt x="795082" y="541175"/>
                  </a:lnTo>
                  <a:lnTo>
                    <a:pt x="753236" y="595293"/>
                  </a:lnTo>
                  <a:lnTo>
                    <a:pt x="711389" y="649410"/>
                  </a:lnTo>
                  <a:lnTo>
                    <a:pt x="669543" y="703528"/>
                  </a:lnTo>
                  <a:lnTo>
                    <a:pt x="627696" y="757646"/>
                  </a:lnTo>
                  <a:lnTo>
                    <a:pt x="585850" y="811763"/>
                  </a:lnTo>
                  <a:lnTo>
                    <a:pt x="544003" y="865881"/>
                  </a:lnTo>
                  <a:lnTo>
                    <a:pt x="502157" y="919998"/>
                  </a:lnTo>
                  <a:lnTo>
                    <a:pt x="460311" y="974116"/>
                  </a:lnTo>
                  <a:lnTo>
                    <a:pt x="418464" y="1028234"/>
                  </a:lnTo>
                  <a:lnTo>
                    <a:pt x="376618" y="1082351"/>
                  </a:lnTo>
                  <a:lnTo>
                    <a:pt x="334771" y="1136469"/>
                  </a:lnTo>
                  <a:lnTo>
                    <a:pt x="292925" y="1190586"/>
                  </a:lnTo>
                  <a:lnTo>
                    <a:pt x="251078" y="1244704"/>
                  </a:lnTo>
                  <a:lnTo>
                    <a:pt x="209232" y="1298821"/>
                  </a:lnTo>
                  <a:lnTo>
                    <a:pt x="167385" y="1352939"/>
                  </a:lnTo>
                  <a:lnTo>
                    <a:pt x="125539" y="1407057"/>
                  </a:lnTo>
                  <a:lnTo>
                    <a:pt x="83692" y="1461174"/>
                  </a:lnTo>
                  <a:lnTo>
                    <a:pt x="41846" y="1515292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3963318" y="1533480"/>
              <a:ext cx="1945714" cy="1037798"/>
            </a:xfrm>
            <a:custGeom>
              <a:avLst/>
              <a:pathLst>
                <a:path w="1945714" h="1037798">
                  <a:moveTo>
                    <a:pt x="0" y="1037798"/>
                  </a:moveTo>
                  <a:lnTo>
                    <a:pt x="67093" y="1024446"/>
                  </a:lnTo>
                  <a:lnTo>
                    <a:pt x="134187" y="1011093"/>
                  </a:lnTo>
                  <a:lnTo>
                    <a:pt x="201280" y="997741"/>
                  </a:lnTo>
                  <a:lnTo>
                    <a:pt x="268374" y="984389"/>
                  </a:lnTo>
                  <a:lnTo>
                    <a:pt x="335468" y="971036"/>
                  </a:lnTo>
                  <a:lnTo>
                    <a:pt x="402561" y="957684"/>
                  </a:lnTo>
                  <a:lnTo>
                    <a:pt x="469655" y="944332"/>
                  </a:lnTo>
                  <a:lnTo>
                    <a:pt x="536748" y="930979"/>
                  </a:lnTo>
                  <a:lnTo>
                    <a:pt x="603842" y="917627"/>
                  </a:lnTo>
                  <a:lnTo>
                    <a:pt x="670936" y="904275"/>
                  </a:lnTo>
                  <a:lnTo>
                    <a:pt x="738029" y="890922"/>
                  </a:lnTo>
                  <a:lnTo>
                    <a:pt x="805123" y="877570"/>
                  </a:lnTo>
                  <a:lnTo>
                    <a:pt x="872217" y="864218"/>
                  </a:lnTo>
                  <a:lnTo>
                    <a:pt x="939310" y="850865"/>
                  </a:lnTo>
                  <a:lnTo>
                    <a:pt x="1006404" y="837513"/>
                  </a:lnTo>
                  <a:lnTo>
                    <a:pt x="1073497" y="824161"/>
                  </a:lnTo>
                  <a:lnTo>
                    <a:pt x="1140591" y="810808"/>
                  </a:lnTo>
                  <a:lnTo>
                    <a:pt x="1207685" y="797456"/>
                  </a:lnTo>
                  <a:lnTo>
                    <a:pt x="1274778" y="784104"/>
                  </a:lnTo>
                  <a:lnTo>
                    <a:pt x="1341872" y="770751"/>
                  </a:lnTo>
                  <a:lnTo>
                    <a:pt x="1408966" y="757399"/>
                  </a:lnTo>
                  <a:lnTo>
                    <a:pt x="1476059" y="744047"/>
                  </a:lnTo>
                  <a:lnTo>
                    <a:pt x="1543153" y="730694"/>
                  </a:lnTo>
                  <a:lnTo>
                    <a:pt x="1610246" y="717342"/>
                  </a:lnTo>
                  <a:lnTo>
                    <a:pt x="1677340" y="703990"/>
                  </a:lnTo>
                  <a:lnTo>
                    <a:pt x="1744434" y="690637"/>
                  </a:lnTo>
                  <a:lnTo>
                    <a:pt x="1811527" y="677285"/>
                  </a:lnTo>
                  <a:lnTo>
                    <a:pt x="1878621" y="663933"/>
                  </a:lnTo>
                  <a:lnTo>
                    <a:pt x="1945714" y="650580"/>
                  </a:lnTo>
                  <a:lnTo>
                    <a:pt x="1930788" y="581947"/>
                  </a:lnTo>
                  <a:lnTo>
                    <a:pt x="1913441" y="513885"/>
                  </a:lnTo>
                  <a:lnTo>
                    <a:pt x="1893696" y="446480"/>
                  </a:lnTo>
                  <a:lnTo>
                    <a:pt x="1871578" y="379816"/>
                  </a:lnTo>
                  <a:lnTo>
                    <a:pt x="1847113" y="313977"/>
                  </a:lnTo>
                  <a:lnTo>
                    <a:pt x="1820333" y="249045"/>
                  </a:lnTo>
                  <a:lnTo>
                    <a:pt x="1791271" y="185102"/>
                  </a:lnTo>
                  <a:lnTo>
                    <a:pt x="1759964" y="122228"/>
                  </a:lnTo>
                  <a:lnTo>
                    <a:pt x="1726451" y="60501"/>
                  </a:lnTo>
                  <a:lnTo>
                    <a:pt x="1690774" y="0"/>
                  </a:lnTo>
                  <a:lnTo>
                    <a:pt x="1632472" y="35786"/>
                  </a:lnTo>
                  <a:lnTo>
                    <a:pt x="1574169" y="71572"/>
                  </a:lnTo>
                  <a:lnTo>
                    <a:pt x="1515866" y="107358"/>
                  </a:lnTo>
                  <a:lnTo>
                    <a:pt x="1457564" y="143144"/>
                  </a:lnTo>
                  <a:lnTo>
                    <a:pt x="1399261" y="178930"/>
                  </a:lnTo>
                  <a:lnTo>
                    <a:pt x="1340959" y="214716"/>
                  </a:lnTo>
                  <a:lnTo>
                    <a:pt x="1282656" y="250503"/>
                  </a:lnTo>
                  <a:lnTo>
                    <a:pt x="1224354" y="286289"/>
                  </a:lnTo>
                  <a:lnTo>
                    <a:pt x="1166051" y="322075"/>
                  </a:lnTo>
                  <a:lnTo>
                    <a:pt x="1107748" y="357861"/>
                  </a:lnTo>
                  <a:lnTo>
                    <a:pt x="1049446" y="393647"/>
                  </a:lnTo>
                  <a:lnTo>
                    <a:pt x="991143" y="429433"/>
                  </a:lnTo>
                  <a:lnTo>
                    <a:pt x="932841" y="465219"/>
                  </a:lnTo>
                  <a:lnTo>
                    <a:pt x="874538" y="501006"/>
                  </a:lnTo>
                  <a:lnTo>
                    <a:pt x="816236" y="536792"/>
                  </a:lnTo>
                  <a:lnTo>
                    <a:pt x="757933" y="572578"/>
                  </a:lnTo>
                  <a:lnTo>
                    <a:pt x="699630" y="608364"/>
                  </a:lnTo>
                  <a:lnTo>
                    <a:pt x="641328" y="644150"/>
                  </a:lnTo>
                  <a:lnTo>
                    <a:pt x="583025" y="679936"/>
                  </a:lnTo>
                  <a:lnTo>
                    <a:pt x="524723" y="715723"/>
                  </a:lnTo>
                  <a:lnTo>
                    <a:pt x="466420" y="751509"/>
                  </a:lnTo>
                  <a:lnTo>
                    <a:pt x="408118" y="787295"/>
                  </a:lnTo>
                  <a:lnTo>
                    <a:pt x="349815" y="823081"/>
                  </a:lnTo>
                  <a:lnTo>
                    <a:pt x="291512" y="858867"/>
                  </a:lnTo>
                  <a:lnTo>
                    <a:pt x="233210" y="894653"/>
                  </a:lnTo>
                  <a:lnTo>
                    <a:pt x="174907" y="930439"/>
                  </a:lnTo>
                  <a:lnTo>
                    <a:pt x="116605" y="966226"/>
                  </a:lnTo>
                  <a:lnTo>
                    <a:pt x="58302" y="1002012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3963318" y="2184061"/>
              <a:ext cx="1983750" cy="883907"/>
            </a:xfrm>
            <a:custGeom>
              <a:avLst/>
              <a:pathLst>
                <a:path w="1983750" h="883907">
                  <a:moveTo>
                    <a:pt x="0" y="387217"/>
                  </a:moveTo>
                  <a:lnTo>
                    <a:pt x="66230" y="404344"/>
                  </a:lnTo>
                  <a:lnTo>
                    <a:pt x="132461" y="421472"/>
                  </a:lnTo>
                  <a:lnTo>
                    <a:pt x="198691" y="438599"/>
                  </a:lnTo>
                  <a:lnTo>
                    <a:pt x="264922" y="455726"/>
                  </a:lnTo>
                  <a:lnTo>
                    <a:pt x="331153" y="472853"/>
                  </a:lnTo>
                  <a:lnTo>
                    <a:pt x="397383" y="489981"/>
                  </a:lnTo>
                  <a:lnTo>
                    <a:pt x="463614" y="507108"/>
                  </a:lnTo>
                  <a:lnTo>
                    <a:pt x="529845" y="524235"/>
                  </a:lnTo>
                  <a:lnTo>
                    <a:pt x="596075" y="541362"/>
                  </a:lnTo>
                  <a:lnTo>
                    <a:pt x="662306" y="558489"/>
                  </a:lnTo>
                  <a:lnTo>
                    <a:pt x="728536" y="575617"/>
                  </a:lnTo>
                  <a:lnTo>
                    <a:pt x="794767" y="592744"/>
                  </a:lnTo>
                  <a:lnTo>
                    <a:pt x="860998" y="609871"/>
                  </a:lnTo>
                  <a:lnTo>
                    <a:pt x="927228" y="626998"/>
                  </a:lnTo>
                  <a:lnTo>
                    <a:pt x="993459" y="644126"/>
                  </a:lnTo>
                  <a:lnTo>
                    <a:pt x="1059690" y="661253"/>
                  </a:lnTo>
                  <a:lnTo>
                    <a:pt x="1125920" y="678380"/>
                  </a:lnTo>
                  <a:lnTo>
                    <a:pt x="1192151" y="695507"/>
                  </a:lnTo>
                  <a:lnTo>
                    <a:pt x="1258382" y="712634"/>
                  </a:lnTo>
                  <a:lnTo>
                    <a:pt x="1324612" y="729762"/>
                  </a:lnTo>
                  <a:lnTo>
                    <a:pt x="1390843" y="746889"/>
                  </a:lnTo>
                  <a:lnTo>
                    <a:pt x="1457073" y="764016"/>
                  </a:lnTo>
                  <a:lnTo>
                    <a:pt x="1523304" y="781143"/>
                  </a:lnTo>
                  <a:lnTo>
                    <a:pt x="1589535" y="798270"/>
                  </a:lnTo>
                  <a:lnTo>
                    <a:pt x="1655765" y="815398"/>
                  </a:lnTo>
                  <a:lnTo>
                    <a:pt x="1721996" y="832525"/>
                  </a:lnTo>
                  <a:lnTo>
                    <a:pt x="1788227" y="849652"/>
                  </a:lnTo>
                  <a:lnTo>
                    <a:pt x="1854457" y="866779"/>
                  </a:lnTo>
                  <a:lnTo>
                    <a:pt x="1920688" y="883907"/>
                  </a:lnTo>
                  <a:lnTo>
                    <a:pt x="1936710" y="817211"/>
                  </a:lnTo>
                  <a:lnTo>
                    <a:pt x="1950418" y="750002"/>
                  </a:lnTo>
                  <a:lnTo>
                    <a:pt x="1961793" y="682359"/>
                  </a:lnTo>
                  <a:lnTo>
                    <a:pt x="1970824" y="614364"/>
                  </a:lnTo>
                  <a:lnTo>
                    <a:pt x="1977498" y="546097"/>
                  </a:lnTo>
                  <a:lnTo>
                    <a:pt x="1981809" y="477639"/>
                  </a:lnTo>
                  <a:lnTo>
                    <a:pt x="1983750" y="409074"/>
                  </a:lnTo>
                  <a:lnTo>
                    <a:pt x="1983320" y="340483"/>
                  </a:lnTo>
                  <a:lnTo>
                    <a:pt x="1980519" y="271947"/>
                  </a:lnTo>
                  <a:lnTo>
                    <a:pt x="1975350" y="203550"/>
                  </a:lnTo>
                  <a:lnTo>
                    <a:pt x="1967820" y="135371"/>
                  </a:lnTo>
                  <a:lnTo>
                    <a:pt x="1957938" y="67494"/>
                  </a:lnTo>
                  <a:lnTo>
                    <a:pt x="1945714" y="0"/>
                  </a:lnTo>
                  <a:lnTo>
                    <a:pt x="1878621" y="13352"/>
                  </a:lnTo>
                  <a:lnTo>
                    <a:pt x="1811527" y="26704"/>
                  </a:lnTo>
                  <a:lnTo>
                    <a:pt x="1744434" y="40057"/>
                  </a:lnTo>
                  <a:lnTo>
                    <a:pt x="1677340" y="53409"/>
                  </a:lnTo>
                  <a:lnTo>
                    <a:pt x="1610246" y="66761"/>
                  </a:lnTo>
                  <a:lnTo>
                    <a:pt x="1543153" y="80114"/>
                  </a:lnTo>
                  <a:lnTo>
                    <a:pt x="1476059" y="93466"/>
                  </a:lnTo>
                  <a:lnTo>
                    <a:pt x="1408966" y="106818"/>
                  </a:lnTo>
                  <a:lnTo>
                    <a:pt x="1341872" y="120171"/>
                  </a:lnTo>
                  <a:lnTo>
                    <a:pt x="1274778" y="133523"/>
                  </a:lnTo>
                  <a:lnTo>
                    <a:pt x="1207685" y="146875"/>
                  </a:lnTo>
                  <a:lnTo>
                    <a:pt x="1140591" y="160228"/>
                  </a:lnTo>
                  <a:lnTo>
                    <a:pt x="1073497" y="173580"/>
                  </a:lnTo>
                  <a:lnTo>
                    <a:pt x="1006404" y="186932"/>
                  </a:lnTo>
                  <a:lnTo>
                    <a:pt x="939310" y="200285"/>
                  </a:lnTo>
                  <a:lnTo>
                    <a:pt x="872217" y="213637"/>
                  </a:lnTo>
                  <a:lnTo>
                    <a:pt x="805123" y="226989"/>
                  </a:lnTo>
                  <a:lnTo>
                    <a:pt x="738029" y="240342"/>
                  </a:lnTo>
                  <a:lnTo>
                    <a:pt x="670936" y="253694"/>
                  </a:lnTo>
                  <a:lnTo>
                    <a:pt x="603842" y="267046"/>
                  </a:lnTo>
                  <a:lnTo>
                    <a:pt x="536748" y="280399"/>
                  </a:lnTo>
                  <a:lnTo>
                    <a:pt x="469655" y="293751"/>
                  </a:lnTo>
                  <a:lnTo>
                    <a:pt x="402561" y="307103"/>
                  </a:lnTo>
                  <a:lnTo>
                    <a:pt x="335468" y="320456"/>
                  </a:lnTo>
                  <a:lnTo>
                    <a:pt x="268374" y="333808"/>
                  </a:lnTo>
                  <a:lnTo>
                    <a:pt x="201280" y="347160"/>
                  </a:lnTo>
                  <a:lnTo>
                    <a:pt x="134187" y="360513"/>
                  </a:lnTo>
                  <a:lnTo>
                    <a:pt x="67093" y="373865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3963318" y="2571278"/>
              <a:ext cx="1920688" cy="1441306"/>
            </a:xfrm>
            <a:custGeom>
              <a:avLst/>
              <a:pathLst>
                <a:path w="1920688" h="1441306">
                  <a:moveTo>
                    <a:pt x="0" y="0"/>
                  </a:moveTo>
                  <a:lnTo>
                    <a:pt x="47007" y="49700"/>
                  </a:lnTo>
                  <a:lnTo>
                    <a:pt x="94015" y="99400"/>
                  </a:lnTo>
                  <a:lnTo>
                    <a:pt x="141023" y="149100"/>
                  </a:lnTo>
                  <a:lnTo>
                    <a:pt x="188030" y="198800"/>
                  </a:lnTo>
                  <a:lnTo>
                    <a:pt x="235038" y="248501"/>
                  </a:lnTo>
                  <a:lnTo>
                    <a:pt x="282046" y="298201"/>
                  </a:lnTo>
                  <a:lnTo>
                    <a:pt x="329053" y="347901"/>
                  </a:lnTo>
                  <a:lnTo>
                    <a:pt x="376061" y="397601"/>
                  </a:lnTo>
                  <a:lnTo>
                    <a:pt x="423069" y="447302"/>
                  </a:lnTo>
                  <a:lnTo>
                    <a:pt x="470077" y="497002"/>
                  </a:lnTo>
                  <a:lnTo>
                    <a:pt x="517084" y="546702"/>
                  </a:lnTo>
                  <a:lnTo>
                    <a:pt x="564092" y="596402"/>
                  </a:lnTo>
                  <a:lnTo>
                    <a:pt x="611100" y="646103"/>
                  </a:lnTo>
                  <a:lnTo>
                    <a:pt x="658107" y="695803"/>
                  </a:lnTo>
                  <a:lnTo>
                    <a:pt x="705115" y="745503"/>
                  </a:lnTo>
                  <a:lnTo>
                    <a:pt x="752123" y="795203"/>
                  </a:lnTo>
                  <a:lnTo>
                    <a:pt x="799131" y="844904"/>
                  </a:lnTo>
                  <a:lnTo>
                    <a:pt x="846138" y="894604"/>
                  </a:lnTo>
                  <a:lnTo>
                    <a:pt x="893146" y="944304"/>
                  </a:lnTo>
                  <a:lnTo>
                    <a:pt x="940154" y="994004"/>
                  </a:lnTo>
                  <a:lnTo>
                    <a:pt x="987161" y="1043705"/>
                  </a:lnTo>
                  <a:lnTo>
                    <a:pt x="1034169" y="1093405"/>
                  </a:lnTo>
                  <a:lnTo>
                    <a:pt x="1081177" y="1143105"/>
                  </a:lnTo>
                  <a:lnTo>
                    <a:pt x="1128185" y="1192805"/>
                  </a:lnTo>
                  <a:lnTo>
                    <a:pt x="1175192" y="1242505"/>
                  </a:lnTo>
                  <a:lnTo>
                    <a:pt x="1222200" y="1292206"/>
                  </a:lnTo>
                  <a:lnTo>
                    <a:pt x="1269208" y="1341906"/>
                  </a:lnTo>
                  <a:lnTo>
                    <a:pt x="1316215" y="1391606"/>
                  </a:lnTo>
                  <a:lnTo>
                    <a:pt x="1363223" y="1441306"/>
                  </a:lnTo>
                  <a:lnTo>
                    <a:pt x="1412839" y="1392705"/>
                  </a:lnTo>
                  <a:lnTo>
                    <a:pt x="1460723" y="1342397"/>
                  </a:lnTo>
                  <a:lnTo>
                    <a:pt x="1506817" y="1290443"/>
                  </a:lnTo>
                  <a:lnTo>
                    <a:pt x="1551065" y="1236908"/>
                  </a:lnTo>
                  <a:lnTo>
                    <a:pt x="1593411" y="1181856"/>
                  </a:lnTo>
                  <a:lnTo>
                    <a:pt x="1633804" y="1125356"/>
                  </a:lnTo>
                  <a:lnTo>
                    <a:pt x="1672194" y="1067477"/>
                  </a:lnTo>
                  <a:lnTo>
                    <a:pt x="1708535" y="1008290"/>
                  </a:lnTo>
                  <a:lnTo>
                    <a:pt x="1742783" y="947866"/>
                  </a:lnTo>
                  <a:lnTo>
                    <a:pt x="1774894" y="886281"/>
                  </a:lnTo>
                  <a:lnTo>
                    <a:pt x="1804829" y="823610"/>
                  </a:lnTo>
                  <a:lnTo>
                    <a:pt x="1832553" y="759929"/>
                  </a:lnTo>
                  <a:lnTo>
                    <a:pt x="1858030" y="695317"/>
                  </a:lnTo>
                  <a:lnTo>
                    <a:pt x="1881230" y="629852"/>
                  </a:lnTo>
                  <a:lnTo>
                    <a:pt x="1902125" y="563616"/>
                  </a:lnTo>
                  <a:lnTo>
                    <a:pt x="1920688" y="496689"/>
                  </a:lnTo>
                  <a:lnTo>
                    <a:pt x="1854457" y="479562"/>
                  </a:lnTo>
                  <a:lnTo>
                    <a:pt x="1788227" y="462434"/>
                  </a:lnTo>
                  <a:lnTo>
                    <a:pt x="1721996" y="445307"/>
                  </a:lnTo>
                  <a:lnTo>
                    <a:pt x="1655765" y="428180"/>
                  </a:lnTo>
                  <a:lnTo>
                    <a:pt x="1589535" y="411053"/>
                  </a:lnTo>
                  <a:lnTo>
                    <a:pt x="1523304" y="393926"/>
                  </a:lnTo>
                  <a:lnTo>
                    <a:pt x="1457073" y="376798"/>
                  </a:lnTo>
                  <a:lnTo>
                    <a:pt x="1390843" y="359671"/>
                  </a:lnTo>
                  <a:lnTo>
                    <a:pt x="1324612" y="342544"/>
                  </a:lnTo>
                  <a:lnTo>
                    <a:pt x="1258382" y="325417"/>
                  </a:lnTo>
                  <a:lnTo>
                    <a:pt x="1192151" y="308289"/>
                  </a:lnTo>
                  <a:lnTo>
                    <a:pt x="1125920" y="291162"/>
                  </a:lnTo>
                  <a:lnTo>
                    <a:pt x="1059690" y="274035"/>
                  </a:lnTo>
                  <a:lnTo>
                    <a:pt x="993459" y="256908"/>
                  </a:lnTo>
                  <a:lnTo>
                    <a:pt x="927228" y="239781"/>
                  </a:lnTo>
                  <a:lnTo>
                    <a:pt x="860998" y="222653"/>
                  </a:lnTo>
                  <a:lnTo>
                    <a:pt x="794767" y="205526"/>
                  </a:lnTo>
                  <a:lnTo>
                    <a:pt x="728536" y="188399"/>
                  </a:lnTo>
                  <a:lnTo>
                    <a:pt x="662306" y="171272"/>
                  </a:lnTo>
                  <a:lnTo>
                    <a:pt x="596075" y="154144"/>
                  </a:lnTo>
                  <a:lnTo>
                    <a:pt x="529845" y="137017"/>
                  </a:lnTo>
                  <a:lnTo>
                    <a:pt x="463614" y="119890"/>
                  </a:lnTo>
                  <a:lnTo>
                    <a:pt x="397383" y="102763"/>
                  </a:lnTo>
                  <a:lnTo>
                    <a:pt x="331153" y="85636"/>
                  </a:lnTo>
                  <a:lnTo>
                    <a:pt x="264922" y="68508"/>
                  </a:lnTo>
                  <a:lnTo>
                    <a:pt x="198691" y="51381"/>
                  </a:lnTo>
                  <a:lnTo>
                    <a:pt x="132461" y="34254"/>
                  </a:lnTo>
                  <a:lnTo>
                    <a:pt x="66230" y="17127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4"/>
            <p:cNvSpPr/>
            <p:nvPr/>
          </p:nvSpPr>
          <p:spPr>
            <a:xfrm>
              <a:off x="3963318" y="2571278"/>
              <a:ext cx="1363223" cy="1967397"/>
            </a:xfrm>
            <a:custGeom>
              <a:avLst/>
              <a:pathLst>
                <a:path w="1363223" h="1967397">
                  <a:moveTo>
                    <a:pt x="0" y="0"/>
                  </a:moveTo>
                  <a:lnTo>
                    <a:pt x="8797" y="67841"/>
                  </a:lnTo>
                  <a:lnTo>
                    <a:pt x="17595" y="135682"/>
                  </a:lnTo>
                  <a:lnTo>
                    <a:pt x="26393" y="203523"/>
                  </a:lnTo>
                  <a:lnTo>
                    <a:pt x="35190" y="271365"/>
                  </a:lnTo>
                  <a:lnTo>
                    <a:pt x="43988" y="339206"/>
                  </a:lnTo>
                  <a:lnTo>
                    <a:pt x="52786" y="407047"/>
                  </a:lnTo>
                  <a:lnTo>
                    <a:pt x="61583" y="474888"/>
                  </a:lnTo>
                  <a:lnTo>
                    <a:pt x="70381" y="542730"/>
                  </a:lnTo>
                  <a:lnTo>
                    <a:pt x="79179" y="610571"/>
                  </a:lnTo>
                  <a:lnTo>
                    <a:pt x="87976" y="678412"/>
                  </a:lnTo>
                  <a:lnTo>
                    <a:pt x="96774" y="746254"/>
                  </a:lnTo>
                  <a:lnTo>
                    <a:pt x="105572" y="814095"/>
                  </a:lnTo>
                  <a:lnTo>
                    <a:pt x="114369" y="881936"/>
                  </a:lnTo>
                  <a:lnTo>
                    <a:pt x="123167" y="949777"/>
                  </a:lnTo>
                  <a:lnTo>
                    <a:pt x="131965" y="1017619"/>
                  </a:lnTo>
                  <a:lnTo>
                    <a:pt x="140763" y="1085460"/>
                  </a:lnTo>
                  <a:lnTo>
                    <a:pt x="149560" y="1153301"/>
                  </a:lnTo>
                  <a:lnTo>
                    <a:pt x="158358" y="1221143"/>
                  </a:lnTo>
                  <a:lnTo>
                    <a:pt x="167156" y="1288984"/>
                  </a:lnTo>
                  <a:lnTo>
                    <a:pt x="175953" y="1356825"/>
                  </a:lnTo>
                  <a:lnTo>
                    <a:pt x="184751" y="1424666"/>
                  </a:lnTo>
                  <a:lnTo>
                    <a:pt x="193549" y="1492508"/>
                  </a:lnTo>
                  <a:lnTo>
                    <a:pt x="202346" y="1560349"/>
                  </a:lnTo>
                  <a:lnTo>
                    <a:pt x="211144" y="1628190"/>
                  </a:lnTo>
                  <a:lnTo>
                    <a:pt x="219942" y="1696032"/>
                  </a:lnTo>
                  <a:lnTo>
                    <a:pt x="228739" y="1763873"/>
                  </a:lnTo>
                  <a:lnTo>
                    <a:pt x="237537" y="1831714"/>
                  </a:lnTo>
                  <a:lnTo>
                    <a:pt x="246335" y="1899555"/>
                  </a:lnTo>
                  <a:lnTo>
                    <a:pt x="255133" y="1967397"/>
                  </a:lnTo>
                  <a:lnTo>
                    <a:pt x="323669" y="1957289"/>
                  </a:lnTo>
                  <a:lnTo>
                    <a:pt x="391811" y="1944795"/>
                  </a:lnTo>
                  <a:lnTo>
                    <a:pt x="459475" y="1929929"/>
                  </a:lnTo>
                  <a:lnTo>
                    <a:pt x="526579" y="1912709"/>
                  </a:lnTo>
                  <a:lnTo>
                    <a:pt x="593041" y="1893157"/>
                  </a:lnTo>
                  <a:lnTo>
                    <a:pt x="658779" y="1871297"/>
                  </a:lnTo>
                  <a:lnTo>
                    <a:pt x="723715" y="1847154"/>
                  </a:lnTo>
                  <a:lnTo>
                    <a:pt x="787767" y="1820759"/>
                  </a:lnTo>
                  <a:lnTo>
                    <a:pt x="850859" y="1792144"/>
                  </a:lnTo>
                  <a:lnTo>
                    <a:pt x="912914" y="1761343"/>
                  </a:lnTo>
                  <a:lnTo>
                    <a:pt x="973855" y="1728395"/>
                  </a:lnTo>
                  <a:lnTo>
                    <a:pt x="1033608" y="1693338"/>
                  </a:lnTo>
                  <a:lnTo>
                    <a:pt x="1092102" y="1656217"/>
                  </a:lnTo>
                  <a:lnTo>
                    <a:pt x="1149263" y="1617076"/>
                  </a:lnTo>
                  <a:lnTo>
                    <a:pt x="1205023" y="1575964"/>
                  </a:lnTo>
                  <a:lnTo>
                    <a:pt x="1259314" y="1532929"/>
                  </a:lnTo>
                  <a:lnTo>
                    <a:pt x="1312068" y="1488025"/>
                  </a:lnTo>
                  <a:lnTo>
                    <a:pt x="1363223" y="1441306"/>
                  </a:lnTo>
                  <a:lnTo>
                    <a:pt x="1316215" y="1391606"/>
                  </a:lnTo>
                  <a:lnTo>
                    <a:pt x="1269208" y="1341906"/>
                  </a:lnTo>
                  <a:lnTo>
                    <a:pt x="1222200" y="1292206"/>
                  </a:lnTo>
                  <a:lnTo>
                    <a:pt x="1175192" y="1242505"/>
                  </a:lnTo>
                  <a:lnTo>
                    <a:pt x="1128185" y="1192805"/>
                  </a:lnTo>
                  <a:lnTo>
                    <a:pt x="1081177" y="1143105"/>
                  </a:lnTo>
                  <a:lnTo>
                    <a:pt x="1034169" y="1093405"/>
                  </a:lnTo>
                  <a:lnTo>
                    <a:pt x="987161" y="1043705"/>
                  </a:lnTo>
                  <a:lnTo>
                    <a:pt x="940154" y="994004"/>
                  </a:lnTo>
                  <a:lnTo>
                    <a:pt x="893146" y="944304"/>
                  </a:lnTo>
                  <a:lnTo>
                    <a:pt x="846138" y="894604"/>
                  </a:lnTo>
                  <a:lnTo>
                    <a:pt x="799131" y="844904"/>
                  </a:lnTo>
                  <a:lnTo>
                    <a:pt x="752123" y="795203"/>
                  </a:lnTo>
                  <a:lnTo>
                    <a:pt x="705115" y="745503"/>
                  </a:lnTo>
                  <a:lnTo>
                    <a:pt x="658107" y="695803"/>
                  </a:lnTo>
                  <a:lnTo>
                    <a:pt x="611100" y="646103"/>
                  </a:lnTo>
                  <a:lnTo>
                    <a:pt x="564092" y="596402"/>
                  </a:lnTo>
                  <a:lnTo>
                    <a:pt x="517084" y="546702"/>
                  </a:lnTo>
                  <a:lnTo>
                    <a:pt x="470077" y="497002"/>
                  </a:lnTo>
                  <a:lnTo>
                    <a:pt x="423069" y="447302"/>
                  </a:lnTo>
                  <a:lnTo>
                    <a:pt x="376061" y="397601"/>
                  </a:lnTo>
                  <a:lnTo>
                    <a:pt x="329053" y="347901"/>
                  </a:lnTo>
                  <a:lnTo>
                    <a:pt x="282046" y="298201"/>
                  </a:lnTo>
                  <a:lnTo>
                    <a:pt x="235038" y="248501"/>
                  </a:lnTo>
                  <a:lnTo>
                    <a:pt x="188030" y="198800"/>
                  </a:lnTo>
                  <a:lnTo>
                    <a:pt x="141023" y="149100"/>
                  </a:lnTo>
                  <a:lnTo>
                    <a:pt x="94015" y="99400"/>
                  </a:lnTo>
                  <a:lnTo>
                    <a:pt x="47007" y="49700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5"/>
            <p:cNvSpPr/>
            <p:nvPr/>
          </p:nvSpPr>
          <p:spPr>
            <a:xfrm>
              <a:off x="2756128" y="2571278"/>
              <a:ext cx="1462322" cy="1983819"/>
            </a:xfrm>
            <a:custGeom>
              <a:avLst/>
              <a:pathLst>
                <a:path w="1462322" h="1983819">
                  <a:moveTo>
                    <a:pt x="1207189" y="0"/>
                  </a:moveTo>
                  <a:lnTo>
                    <a:pt x="1165562" y="54286"/>
                  </a:lnTo>
                  <a:lnTo>
                    <a:pt x="1123935" y="108572"/>
                  </a:lnTo>
                  <a:lnTo>
                    <a:pt x="1082308" y="162859"/>
                  </a:lnTo>
                  <a:lnTo>
                    <a:pt x="1040680" y="217145"/>
                  </a:lnTo>
                  <a:lnTo>
                    <a:pt x="999053" y="271431"/>
                  </a:lnTo>
                  <a:lnTo>
                    <a:pt x="957426" y="325718"/>
                  </a:lnTo>
                  <a:lnTo>
                    <a:pt x="915799" y="380004"/>
                  </a:lnTo>
                  <a:lnTo>
                    <a:pt x="874171" y="434291"/>
                  </a:lnTo>
                  <a:lnTo>
                    <a:pt x="832544" y="488577"/>
                  </a:lnTo>
                  <a:lnTo>
                    <a:pt x="790917" y="542863"/>
                  </a:lnTo>
                  <a:lnTo>
                    <a:pt x="749290" y="597150"/>
                  </a:lnTo>
                  <a:lnTo>
                    <a:pt x="707663" y="651436"/>
                  </a:lnTo>
                  <a:lnTo>
                    <a:pt x="666035" y="705723"/>
                  </a:lnTo>
                  <a:lnTo>
                    <a:pt x="624408" y="760009"/>
                  </a:lnTo>
                  <a:lnTo>
                    <a:pt x="582781" y="814295"/>
                  </a:lnTo>
                  <a:lnTo>
                    <a:pt x="541154" y="868582"/>
                  </a:lnTo>
                  <a:lnTo>
                    <a:pt x="499526" y="922868"/>
                  </a:lnTo>
                  <a:lnTo>
                    <a:pt x="457899" y="977154"/>
                  </a:lnTo>
                  <a:lnTo>
                    <a:pt x="416272" y="1031441"/>
                  </a:lnTo>
                  <a:lnTo>
                    <a:pt x="374645" y="1085727"/>
                  </a:lnTo>
                  <a:lnTo>
                    <a:pt x="333017" y="1140014"/>
                  </a:lnTo>
                  <a:lnTo>
                    <a:pt x="291390" y="1194300"/>
                  </a:lnTo>
                  <a:lnTo>
                    <a:pt x="249763" y="1248586"/>
                  </a:lnTo>
                  <a:lnTo>
                    <a:pt x="208136" y="1302873"/>
                  </a:lnTo>
                  <a:lnTo>
                    <a:pt x="166508" y="1357159"/>
                  </a:lnTo>
                  <a:lnTo>
                    <a:pt x="124881" y="1411446"/>
                  </a:lnTo>
                  <a:lnTo>
                    <a:pt x="83254" y="1465732"/>
                  </a:lnTo>
                  <a:lnTo>
                    <a:pt x="41627" y="1520018"/>
                  </a:lnTo>
                  <a:lnTo>
                    <a:pt x="0" y="1574305"/>
                  </a:lnTo>
                  <a:lnTo>
                    <a:pt x="54293" y="1614488"/>
                  </a:lnTo>
                  <a:lnTo>
                    <a:pt x="109922" y="1652800"/>
                  </a:lnTo>
                  <a:lnTo>
                    <a:pt x="166824" y="1689196"/>
                  </a:lnTo>
                  <a:lnTo>
                    <a:pt x="224932" y="1723634"/>
                  </a:lnTo>
                  <a:lnTo>
                    <a:pt x="284178" y="1756073"/>
                  </a:lnTo>
                  <a:lnTo>
                    <a:pt x="344495" y="1786477"/>
                  </a:lnTo>
                  <a:lnTo>
                    <a:pt x="405811" y="1814810"/>
                  </a:lnTo>
                  <a:lnTo>
                    <a:pt x="468057" y="1841039"/>
                  </a:lnTo>
                  <a:lnTo>
                    <a:pt x="531159" y="1865134"/>
                  </a:lnTo>
                  <a:lnTo>
                    <a:pt x="595045" y="1887067"/>
                  </a:lnTo>
                  <a:lnTo>
                    <a:pt x="659641" y="1906812"/>
                  </a:lnTo>
                  <a:lnTo>
                    <a:pt x="724871" y="1924347"/>
                  </a:lnTo>
                  <a:lnTo>
                    <a:pt x="790661" y="1939651"/>
                  </a:lnTo>
                  <a:lnTo>
                    <a:pt x="856933" y="1952707"/>
                  </a:lnTo>
                  <a:lnTo>
                    <a:pt x="923611" y="1963498"/>
                  </a:lnTo>
                  <a:lnTo>
                    <a:pt x="990618" y="1972014"/>
                  </a:lnTo>
                  <a:lnTo>
                    <a:pt x="1057876" y="1978244"/>
                  </a:lnTo>
                  <a:lnTo>
                    <a:pt x="1125308" y="1982180"/>
                  </a:lnTo>
                  <a:lnTo>
                    <a:pt x="1192834" y="1983819"/>
                  </a:lnTo>
                  <a:lnTo>
                    <a:pt x="1260377" y="1983157"/>
                  </a:lnTo>
                  <a:lnTo>
                    <a:pt x="1327858" y="1980197"/>
                  </a:lnTo>
                  <a:lnTo>
                    <a:pt x="1395199" y="1974942"/>
                  </a:lnTo>
                  <a:lnTo>
                    <a:pt x="1462322" y="1967397"/>
                  </a:lnTo>
                  <a:lnTo>
                    <a:pt x="1453525" y="1899555"/>
                  </a:lnTo>
                  <a:lnTo>
                    <a:pt x="1444727" y="1831714"/>
                  </a:lnTo>
                  <a:lnTo>
                    <a:pt x="1435929" y="1763873"/>
                  </a:lnTo>
                  <a:lnTo>
                    <a:pt x="1427132" y="1696032"/>
                  </a:lnTo>
                  <a:lnTo>
                    <a:pt x="1418334" y="1628190"/>
                  </a:lnTo>
                  <a:lnTo>
                    <a:pt x="1409536" y="1560349"/>
                  </a:lnTo>
                  <a:lnTo>
                    <a:pt x="1400739" y="1492508"/>
                  </a:lnTo>
                  <a:lnTo>
                    <a:pt x="1391941" y="1424666"/>
                  </a:lnTo>
                  <a:lnTo>
                    <a:pt x="1383143" y="1356825"/>
                  </a:lnTo>
                  <a:lnTo>
                    <a:pt x="1374346" y="1288984"/>
                  </a:lnTo>
                  <a:lnTo>
                    <a:pt x="1365548" y="1221143"/>
                  </a:lnTo>
                  <a:lnTo>
                    <a:pt x="1356750" y="1153301"/>
                  </a:lnTo>
                  <a:lnTo>
                    <a:pt x="1347952" y="1085460"/>
                  </a:lnTo>
                  <a:lnTo>
                    <a:pt x="1339155" y="1017619"/>
                  </a:lnTo>
                  <a:lnTo>
                    <a:pt x="1330357" y="949777"/>
                  </a:lnTo>
                  <a:lnTo>
                    <a:pt x="1321559" y="881936"/>
                  </a:lnTo>
                  <a:lnTo>
                    <a:pt x="1312762" y="814095"/>
                  </a:lnTo>
                  <a:lnTo>
                    <a:pt x="1303964" y="746254"/>
                  </a:lnTo>
                  <a:lnTo>
                    <a:pt x="1295166" y="678412"/>
                  </a:lnTo>
                  <a:lnTo>
                    <a:pt x="1286369" y="610571"/>
                  </a:lnTo>
                  <a:lnTo>
                    <a:pt x="1277571" y="542730"/>
                  </a:lnTo>
                  <a:lnTo>
                    <a:pt x="1268773" y="474888"/>
                  </a:lnTo>
                  <a:lnTo>
                    <a:pt x="1259976" y="407047"/>
                  </a:lnTo>
                  <a:lnTo>
                    <a:pt x="1251178" y="339206"/>
                  </a:lnTo>
                  <a:lnTo>
                    <a:pt x="1242380" y="271365"/>
                  </a:lnTo>
                  <a:lnTo>
                    <a:pt x="1233582" y="203523"/>
                  </a:lnTo>
                  <a:lnTo>
                    <a:pt x="1224785" y="135682"/>
                  </a:lnTo>
                  <a:lnTo>
                    <a:pt x="1215987" y="67841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6"/>
            <p:cNvSpPr/>
            <p:nvPr/>
          </p:nvSpPr>
          <p:spPr>
            <a:xfrm>
              <a:off x="2007924" y="2571278"/>
              <a:ext cx="1955394" cy="1574305"/>
            </a:xfrm>
            <a:custGeom>
              <a:avLst/>
              <a:pathLst>
                <a:path w="1955394" h="1574305">
                  <a:moveTo>
                    <a:pt x="1955394" y="0"/>
                  </a:moveTo>
                  <a:lnTo>
                    <a:pt x="1887967" y="11549"/>
                  </a:lnTo>
                  <a:lnTo>
                    <a:pt x="1820539" y="23098"/>
                  </a:lnTo>
                  <a:lnTo>
                    <a:pt x="1753112" y="34647"/>
                  </a:lnTo>
                  <a:lnTo>
                    <a:pt x="1685684" y="46196"/>
                  </a:lnTo>
                  <a:lnTo>
                    <a:pt x="1618257" y="57746"/>
                  </a:lnTo>
                  <a:lnTo>
                    <a:pt x="1550830" y="69295"/>
                  </a:lnTo>
                  <a:lnTo>
                    <a:pt x="1483402" y="80844"/>
                  </a:lnTo>
                  <a:lnTo>
                    <a:pt x="1415975" y="92393"/>
                  </a:lnTo>
                  <a:lnTo>
                    <a:pt x="1348547" y="103943"/>
                  </a:lnTo>
                  <a:lnTo>
                    <a:pt x="1281120" y="115492"/>
                  </a:lnTo>
                  <a:lnTo>
                    <a:pt x="1213693" y="127041"/>
                  </a:lnTo>
                  <a:lnTo>
                    <a:pt x="1146265" y="138590"/>
                  </a:lnTo>
                  <a:lnTo>
                    <a:pt x="1078838" y="150140"/>
                  </a:lnTo>
                  <a:lnTo>
                    <a:pt x="1011410" y="161689"/>
                  </a:lnTo>
                  <a:lnTo>
                    <a:pt x="943983" y="173238"/>
                  </a:lnTo>
                  <a:lnTo>
                    <a:pt x="876556" y="184787"/>
                  </a:lnTo>
                  <a:lnTo>
                    <a:pt x="809128" y="196337"/>
                  </a:lnTo>
                  <a:lnTo>
                    <a:pt x="741701" y="207886"/>
                  </a:lnTo>
                  <a:lnTo>
                    <a:pt x="674273" y="219435"/>
                  </a:lnTo>
                  <a:lnTo>
                    <a:pt x="606846" y="230984"/>
                  </a:lnTo>
                  <a:lnTo>
                    <a:pt x="539419" y="242534"/>
                  </a:lnTo>
                  <a:lnTo>
                    <a:pt x="471991" y="254083"/>
                  </a:lnTo>
                  <a:lnTo>
                    <a:pt x="404564" y="265632"/>
                  </a:lnTo>
                  <a:lnTo>
                    <a:pt x="337136" y="277181"/>
                  </a:lnTo>
                  <a:lnTo>
                    <a:pt x="269709" y="288731"/>
                  </a:lnTo>
                  <a:lnTo>
                    <a:pt x="202282" y="300280"/>
                  </a:lnTo>
                  <a:lnTo>
                    <a:pt x="134854" y="311829"/>
                  </a:lnTo>
                  <a:lnTo>
                    <a:pt x="67427" y="323378"/>
                  </a:lnTo>
                  <a:lnTo>
                    <a:pt x="0" y="334928"/>
                  </a:lnTo>
                  <a:lnTo>
                    <a:pt x="12496" y="401115"/>
                  </a:lnTo>
                  <a:lnTo>
                    <a:pt x="27233" y="466840"/>
                  </a:lnTo>
                  <a:lnTo>
                    <a:pt x="44193" y="532027"/>
                  </a:lnTo>
                  <a:lnTo>
                    <a:pt x="63355" y="596601"/>
                  </a:lnTo>
                  <a:lnTo>
                    <a:pt x="84699" y="660487"/>
                  </a:lnTo>
                  <a:lnTo>
                    <a:pt x="108199" y="723612"/>
                  </a:lnTo>
                  <a:lnTo>
                    <a:pt x="133828" y="785902"/>
                  </a:lnTo>
                  <a:lnTo>
                    <a:pt x="161558" y="847286"/>
                  </a:lnTo>
                  <a:lnTo>
                    <a:pt x="191355" y="907694"/>
                  </a:lnTo>
                  <a:lnTo>
                    <a:pt x="223185" y="967056"/>
                  </a:lnTo>
                  <a:lnTo>
                    <a:pt x="257013" y="1025302"/>
                  </a:lnTo>
                  <a:lnTo>
                    <a:pt x="292798" y="1082367"/>
                  </a:lnTo>
                  <a:lnTo>
                    <a:pt x="330500" y="1138184"/>
                  </a:lnTo>
                  <a:lnTo>
                    <a:pt x="370075" y="1192689"/>
                  </a:lnTo>
                  <a:lnTo>
                    <a:pt x="411477" y="1245819"/>
                  </a:lnTo>
                  <a:lnTo>
                    <a:pt x="454660" y="1297513"/>
                  </a:lnTo>
                  <a:lnTo>
                    <a:pt x="499572" y="1347711"/>
                  </a:lnTo>
                  <a:lnTo>
                    <a:pt x="546162" y="1396355"/>
                  </a:lnTo>
                  <a:lnTo>
                    <a:pt x="594377" y="1443390"/>
                  </a:lnTo>
                  <a:lnTo>
                    <a:pt x="644161" y="1488761"/>
                  </a:lnTo>
                  <a:lnTo>
                    <a:pt x="695456" y="1532416"/>
                  </a:lnTo>
                  <a:lnTo>
                    <a:pt x="748204" y="1574305"/>
                  </a:lnTo>
                  <a:lnTo>
                    <a:pt x="789831" y="1520018"/>
                  </a:lnTo>
                  <a:lnTo>
                    <a:pt x="831459" y="1465732"/>
                  </a:lnTo>
                  <a:lnTo>
                    <a:pt x="873086" y="1411446"/>
                  </a:lnTo>
                  <a:lnTo>
                    <a:pt x="914713" y="1357159"/>
                  </a:lnTo>
                  <a:lnTo>
                    <a:pt x="956340" y="1302873"/>
                  </a:lnTo>
                  <a:lnTo>
                    <a:pt x="997967" y="1248586"/>
                  </a:lnTo>
                  <a:lnTo>
                    <a:pt x="1039595" y="1194300"/>
                  </a:lnTo>
                  <a:lnTo>
                    <a:pt x="1081222" y="1140014"/>
                  </a:lnTo>
                  <a:lnTo>
                    <a:pt x="1122849" y="1085727"/>
                  </a:lnTo>
                  <a:lnTo>
                    <a:pt x="1164476" y="1031441"/>
                  </a:lnTo>
                  <a:lnTo>
                    <a:pt x="1206104" y="977154"/>
                  </a:lnTo>
                  <a:lnTo>
                    <a:pt x="1247731" y="922868"/>
                  </a:lnTo>
                  <a:lnTo>
                    <a:pt x="1289358" y="868582"/>
                  </a:lnTo>
                  <a:lnTo>
                    <a:pt x="1330985" y="814295"/>
                  </a:lnTo>
                  <a:lnTo>
                    <a:pt x="1372613" y="760009"/>
                  </a:lnTo>
                  <a:lnTo>
                    <a:pt x="1414240" y="705723"/>
                  </a:lnTo>
                  <a:lnTo>
                    <a:pt x="1455867" y="651436"/>
                  </a:lnTo>
                  <a:lnTo>
                    <a:pt x="1497494" y="597150"/>
                  </a:lnTo>
                  <a:lnTo>
                    <a:pt x="1539122" y="542863"/>
                  </a:lnTo>
                  <a:lnTo>
                    <a:pt x="1580749" y="488577"/>
                  </a:lnTo>
                  <a:lnTo>
                    <a:pt x="1622376" y="434291"/>
                  </a:lnTo>
                  <a:lnTo>
                    <a:pt x="1664003" y="380004"/>
                  </a:lnTo>
                  <a:lnTo>
                    <a:pt x="1705631" y="325718"/>
                  </a:lnTo>
                  <a:lnTo>
                    <a:pt x="1747258" y="271431"/>
                  </a:lnTo>
                  <a:lnTo>
                    <a:pt x="1788885" y="217145"/>
                  </a:lnTo>
                  <a:lnTo>
                    <a:pt x="1830512" y="162859"/>
                  </a:lnTo>
                  <a:lnTo>
                    <a:pt x="1872139" y="108572"/>
                  </a:lnTo>
                  <a:lnTo>
                    <a:pt x="1913767" y="54286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7"/>
            <p:cNvSpPr/>
            <p:nvPr/>
          </p:nvSpPr>
          <p:spPr>
            <a:xfrm>
              <a:off x="1979449" y="1776684"/>
              <a:ext cx="1983868" cy="1129522"/>
            </a:xfrm>
            <a:custGeom>
              <a:avLst/>
              <a:pathLst>
                <a:path w="1983868" h="1129522">
                  <a:moveTo>
                    <a:pt x="1983868" y="794594"/>
                  </a:moveTo>
                  <a:lnTo>
                    <a:pt x="1921186" y="767194"/>
                  </a:lnTo>
                  <a:lnTo>
                    <a:pt x="1858504" y="739795"/>
                  </a:lnTo>
                  <a:lnTo>
                    <a:pt x="1795821" y="712395"/>
                  </a:lnTo>
                  <a:lnTo>
                    <a:pt x="1733139" y="684995"/>
                  </a:lnTo>
                  <a:lnTo>
                    <a:pt x="1670456" y="657595"/>
                  </a:lnTo>
                  <a:lnTo>
                    <a:pt x="1607774" y="630195"/>
                  </a:lnTo>
                  <a:lnTo>
                    <a:pt x="1545091" y="602796"/>
                  </a:lnTo>
                  <a:lnTo>
                    <a:pt x="1482409" y="575396"/>
                  </a:lnTo>
                  <a:lnTo>
                    <a:pt x="1419726" y="547996"/>
                  </a:lnTo>
                  <a:lnTo>
                    <a:pt x="1357044" y="520596"/>
                  </a:lnTo>
                  <a:lnTo>
                    <a:pt x="1294362" y="493196"/>
                  </a:lnTo>
                  <a:lnTo>
                    <a:pt x="1231679" y="465796"/>
                  </a:lnTo>
                  <a:lnTo>
                    <a:pt x="1168997" y="438397"/>
                  </a:lnTo>
                  <a:lnTo>
                    <a:pt x="1106314" y="410997"/>
                  </a:lnTo>
                  <a:lnTo>
                    <a:pt x="1043632" y="383597"/>
                  </a:lnTo>
                  <a:lnTo>
                    <a:pt x="980949" y="356197"/>
                  </a:lnTo>
                  <a:lnTo>
                    <a:pt x="918267" y="328797"/>
                  </a:lnTo>
                  <a:lnTo>
                    <a:pt x="855584" y="301398"/>
                  </a:lnTo>
                  <a:lnTo>
                    <a:pt x="792902" y="273998"/>
                  </a:lnTo>
                  <a:lnTo>
                    <a:pt x="730220" y="246598"/>
                  </a:lnTo>
                  <a:lnTo>
                    <a:pt x="667537" y="219198"/>
                  </a:lnTo>
                  <a:lnTo>
                    <a:pt x="604855" y="191798"/>
                  </a:lnTo>
                  <a:lnTo>
                    <a:pt x="542172" y="164398"/>
                  </a:lnTo>
                  <a:lnTo>
                    <a:pt x="479490" y="136999"/>
                  </a:lnTo>
                  <a:lnTo>
                    <a:pt x="416807" y="109599"/>
                  </a:lnTo>
                  <a:lnTo>
                    <a:pt x="354125" y="82199"/>
                  </a:lnTo>
                  <a:lnTo>
                    <a:pt x="291442" y="54799"/>
                  </a:lnTo>
                  <a:lnTo>
                    <a:pt x="228760" y="27399"/>
                  </a:lnTo>
                  <a:lnTo>
                    <a:pt x="166078" y="0"/>
                  </a:lnTo>
                  <a:lnTo>
                    <a:pt x="139957" y="62656"/>
                  </a:lnTo>
                  <a:lnTo>
                    <a:pt x="115994" y="126170"/>
                  </a:lnTo>
                  <a:lnTo>
                    <a:pt x="94219" y="190467"/>
                  </a:lnTo>
                  <a:lnTo>
                    <a:pt x="74657" y="255470"/>
                  </a:lnTo>
                  <a:lnTo>
                    <a:pt x="57329" y="321105"/>
                  </a:lnTo>
                  <a:lnTo>
                    <a:pt x="42258" y="387295"/>
                  </a:lnTo>
                  <a:lnTo>
                    <a:pt x="29460" y="453961"/>
                  </a:lnTo>
                  <a:lnTo>
                    <a:pt x="18950" y="521026"/>
                  </a:lnTo>
                  <a:lnTo>
                    <a:pt x="10741" y="588412"/>
                  </a:lnTo>
                  <a:lnTo>
                    <a:pt x="4842" y="656038"/>
                  </a:lnTo>
                  <a:lnTo>
                    <a:pt x="1260" y="723828"/>
                  </a:lnTo>
                  <a:lnTo>
                    <a:pt x="0" y="791699"/>
                  </a:lnTo>
                  <a:lnTo>
                    <a:pt x="1062" y="859575"/>
                  </a:lnTo>
                  <a:lnTo>
                    <a:pt x="4446" y="927374"/>
                  </a:lnTo>
                  <a:lnTo>
                    <a:pt x="10147" y="995018"/>
                  </a:lnTo>
                  <a:lnTo>
                    <a:pt x="18160" y="1062427"/>
                  </a:lnTo>
                  <a:lnTo>
                    <a:pt x="28474" y="1129522"/>
                  </a:lnTo>
                  <a:lnTo>
                    <a:pt x="95901" y="1117973"/>
                  </a:lnTo>
                  <a:lnTo>
                    <a:pt x="163329" y="1106424"/>
                  </a:lnTo>
                  <a:lnTo>
                    <a:pt x="230756" y="1094875"/>
                  </a:lnTo>
                  <a:lnTo>
                    <a:pt x="298184" y="1083325"/>
                  </a:lnTo>
                  <a:lnTo>
                    <a:pt x="365611" y="1071776"/>
                  </a:lnTo>
                  <a:lnTo>
                    <a:pt x="433038" y="1060227"/>
                  </a:lnTo>
                  <a:lnTo>
                    <a:pt x="500466" y="1048678"/>
                  </a:lnTo>
                  <a:lnTo>
                    <a:pt x="567893" y="1037128"/>
                  </a:lnTo>
                  <a:lnTo>
                    <a:pt x="635321" y="1025579"/>
                  </a:lnTo>
                  <a:lnTo>
                    <a:pt x="702748" y="1014030"/>
                  </a:lnTo>
                  <a:lnTo>
                    <a:pt x="770175" y="1002481"/>
                  </a:lnTo>
                  <a:lnTo>
                    <a:pt x="837603" y="990931"/>
                  </a:lnTo>
                  <a:lnTo>
                    <a:pt x="905030" y="979382"/>
                  </a:lnTo>
                  <a:lnTo>
                    <a:pt x="972458" y="967833"/>
                  </a:lnTo>
                  <a:lnTo>
                    <a:pt x="1039885" y="956284"/>
                  </a:lnTo>
                  <a:lnTo>
                    <a:pt x="1107312" y="944734"/>
                  </a:lnTo>
                  <a:lnTo>
                    <a:pt x="1174740" y="933185"/>
                  </a:lnTo>
                  <a:lnTo>
                    <a:pt x="1242167" y="921636"/>
                  </a:lnTo>
                  <a:lnTo>
                    <a:pt x="1309594" y="910087"/>
                  </a:lnTo>
                  <a:lnTo>
                    <a:pt x="1377022" y="898537"/>
                  </a:lnTo>
                  <a:lnTo>
                    <a:pt x="1444449" y="886988"/>
                  </a:lnTo>
                  <a:lnTo>
                    <a:pt x="1511877" y="875439"/>
                  </a:lnTo>
                  <a:lnTo>
                    <a:pt x="1579304" y="863890"/>
                  </a:lnTo>
                  <a:lnTo>
                    <a:pt x="1646731" y="852340"/>
                  </a:lnTo>
                  <a:lnTo>
                    <a:pt x="1714159" y="840791"/>
                  </a:lnTo>
                  <a:lnTo>
                    <a:pt x="1781586" y="829242"/>
                  </a:lnTo>
                  <a:lnTo>
                    <a:pt x="1849014" y="817693"/>
                  </a:lnTo>
                  <a:lnTo>
                    <a:pt x="1916441" y="806143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8"/>
            <p:cNvSpPr/>
            <p:nvPr/>
          </p:nvSpPr>
          <p:spPr>
            <a:xfrm>
              <a:off x="2145527" y="1100006"/>
              <a:ext cx="1817790" cy="1471272"/>
            </a:xfrm>
            <a:custGeom>
              <a:avLst/>
              <a:pathLst>
                <a:path w="1817790" h="1471272">
                  <a:moveTo>
                    <a:pt x="1817790" y="1471272"/>
                  </a:moveTo>
                  <a:lnTo>
                    <a:pt x="1771900" y="1420539"/>
                  </a:lnTo>
                  <a:lnTo>
                    <a:pt x="1726009" y="1369805"/>
                  </a:lnTo>
                  <a:lnTo>
                    <a:pt x="1680119" y="1319071"/>
                  </a:lnTo>
                  <a:lnTo>
                    <a:pt x="1634228" y="1268338"/>
                  </a:lnTo>
                  <a:lnTo>
                    <a:pt x="1588337" y="1217604"/>
                  </a:lnTo>
                  <a:lnTo>
                    <a:pt x="1542447" y="1166871"/>
                  </a:lnTo>
                  <a:lnTo>
                    <a:pt x="1496556" y="1116137"/>
                  </a:lnTo>
                  <a:lnTo>
                    <a:pt x="1450666" y="1065404"/>
                  </a:lnTo>
                  <a:lnTo>
                    <a:pt x="1404775" y="1014670"/>
                  </a:lnTo>
                  <a:lnTo>
                    <a:pt x="1358884" y="963937"/>
                  </a:lnTo>
                  <a:lnTo>
                    <a:pt x="1312994" y="913203"/>
                  </a:lnTo>
                  <a:lnTo>
                    <a:pt x="1267103" y="862470"/>
                  </a:lnTo>
                  <a:lnTo>
                    <a:pt x="1221213" y="811736"/>
                  </a:lnTo>
                  <a:lnTo>
                    <a:pt x="1175322" y="761003"/>
                  </a:lnTo>
                  <a:lnTo>
                    <a:pt x="1129431" y="710269"/>
                  </a:lnTo>
                  <a:lnTo>
                    <a:pt x="1083541" y="659535"/>
                  </a:lnTo>
                  <a:lnTo>
                    <a:pt x="1037650" y="608802"/>
                  </a:lnTo>
                  <a:lnTo>
                    <a:pt x="991760" y="558068"/>
                  </a:lnTo>
                  <a:lnTo>
                    <a:pt x="945869" y="507335"/>
                  </a:lnTo>
                  <a:lnTo>
                    <a:pt x="899978" y="456601"/>
                  </a:lnTo>
                  <a:lnTo>
                    <a:pt x="854088" y="405868"/>
                  </a:lnTo>
                  <a:lnTo>
                    <a:pt x="808197" y="355134"/>
                  </a:lnTo>
                  <a:lnTo>
                    <a:pt x="762307" y="304401"/>
                  </a:lnTo>
                  <a:lnTo>
                    <a:pt x="716416" y="253667"/>
                  </a:lnTo>
                  <a:lnTo>
                    <a:pt x="670525" y="202934"/>
                  </a:lnTo>
                  <a:lnTo>
                    <a:pt x="624635" y="152200"/>
                  </a:lnTo>
                  <a:lnTo>
                    <a:pt x="578744" y="101467"/>
                  </a:lnTo>
                  <a:lnTo>
                    <a:pt x="532854" y="50733"/>
                  </a:lnTo>
                  <a:lnTo>
                    <a:pt x="486963" y="0"/>
                  </a:lnTo>
                  <a:lnTo>
                    <a:pt x="435892" y="47860"/>
                  </a:lnTo>
                  <a:lnTo>
                    <a:pt x="386542" y="97492"/>
                  </a:lnTo>
                  <a:lnTo>
                    <a:pt x="338973" y="148834"/>
                  </a:lnTo>
                  <a:lnTo>
                    <a:pt x="293244" y="201822"/>
                  </a:lnTo>
                  <a:lnTo>
                    <a:pt x="249414" y="256390"/>
                  </a:lnTo>
                  <a:lnTo>
                    <a:pt x="207535" y="312470"/>
                  </a:lnTo>
                  <a:lnTo>
                    <a:pt x="167661" y="369993"/>
                  </a:lnTo>
                  <a:lnTo>
                    <a:pt x="129840" y="428886"/>
                  </a:lnTo>
                  <a:lnTo>
                    <a:pt x="94121" y="489077"/>
                  </a:lnTo>
                  <a:lnTo>
                    <a:pt x="60547" y="550490"/>
                  </a:lnTo>
                  <a:lnTo>
                    <a:pt x="29160" y="613050"/>
                  </a:lnTo>
                  <a:lnTo>
                    <a:pt x="0" y="676677"/>
                  </a:lnTo>
                  <a:lnTo>
                    <a:pt x="62682" y="704077"/>
                  </a:lnTo>
                  <a:lnTo>
                    <a:pt x="125364" y="731477"/>
                  </a:lnTo>
                  <a:lnTo>
                    <a:pt x="188047" y="758877"/>
                  </a:lnTo>
                  <a:lnTo>
                    <a:pt x="250729" y="786277"/>
                  </a:lnTo>
                  <a:lnTo>
                    <a:pt x="313412" y="813676"/>
                  </a:lnTo>
                  <a:lnTo>
                    <a:pt x="376094" y="841076"/>
                  </a:lnTo>
                  <a:lnTo>
                    <a:pt x="438777" y="868476"/>
                  </a:lnTo>
                  <a:lnTo>
                    <a:pt x="501459" y="895876"/>
                  </a:lnTo>
                  <a:lnTo>
                    <a:pt x="564141" y="923276"/>
                  </a:lnTo>
                  <a:lnTo>
                    <a:pt x="626824" y="950675"/>
                  </a:lnTo>
                  <a:lnTo>
                    <a:pt x="689506" y="978075"/>
                  </a:lnTo>
                  <a:lnTo>
                    <a:pt x="752189" y="1005475"/>
                  </a:lnTo>
                  <a:lnTo>
                    <a:pt x="814871" y="1032875"/>
                  </a:lnTo>
                  <a:lnTo>
                    <a:pt x="877554" y="1060275"/>
                  </a:lnTo>
                  <a:lnTo>
                    <a:pt x="940236" y="1087675"/>
                  </a:lnTo>
                  <a:lnTo>
                    <a:pt x="1002919" y="1115074"/>
                  </a:lnTo>
                  <a:lnTo>
                    <a:pt x="1065601" y="1142474"/>
                  </a:lnTo>
                  <a:lnTo>
                    <a:pt x="1128283" y="1169874"/>
                  </a:lnTo>
                  <a:lnTo>
                    <a:pt x="1190966" y="1197274"/>
                  </a:lnTo>
                  <a:lnTo>
                    <a:pt x="1253648" y="1224674"/>
                  </a:lnTo>
                  <a:lnTo>
                    <a:pt x="1316331" y="1252073"/>
                  </a:lnTo>
                  <a:lnTo>
                    <a:pt x="1379013" y="1279473"/>
                  </a:lnTo>
                  <a:lnTo>
                    <a:pt x="1441696" y="1306873"/>
                  </a:lnTo>
                  <a:lnTo>
                    <a:pt x="1504378" y="1334273"/>
                  </a:lnTo>
                  <a:lnTo>
                    <a:pt x="1567061" y="1361673"/>
                  </a:lnTo>
                  <a:lnTo>
                    <a:pt x="1629743" y="1389073"/>
                  </a:lnTo>
                  <a:lnTo>
                    <a:pt x="1692425" y="1416472"/>
                  </a:lnTo>
                  <a:lnTo>
                    <a:pt x="1755108" y="1443872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19"/>
            <p:cNvSpPr/>
            <p:nvPr/>
          </p:nvSpPr>
          <p:spPr>
            <a:xfrm>
              <a:off x="2632491" y="821376"/>
              <a:ext cx="1330827" cy="1749902"/>
            </a:xfrm>
            <a:custGeom>
              <a:avLst/>
              <a:pathLst>
                <a:path w="1330827" h="1749902">
                  <a:moveTo>
                    <a:pt x="1330827" y="1749902"/>
                  </a:moveTo>
                  <a:lnTo>
                    <a:pt x="1298597" y="1689561"/>
                  </a:lnTo>
                  <a:lnTo>
                    <a:pt x="1266368" y="1629219"/>
                  </a:lnTo>
                  <a:lnTo>
                    <a:pt x="1234138" y="1568878"/>
                  </a:lnTo>
                  <a:lnTo>
                    <a:pt x="1201909" y="1508536"/>
                  </a:lnTo>
                  <a:lnTo>
                    <a:pt x="1169679" y="1448195"/>
                  </a:lnTo>
                  <a:lnTo>
                    <a:pt x="1137449" y="1387853"/>
                  </a:lnTo>
                  <a:lnTo>
                    <a:pt x="1105220" y="1327512"/>
                  </a:lnTo>
                  <a:lnTo>
                    <a:pt x="1072990" y="1267170"/>
                  </a:lnTo>
                  <a:lnTo>
                    <a:pt x="1040761" y="1206829"/>
                  </a:lnTo>
                  <a:lnTo>
                    <a:pt x="1008531" y="1146488"/>
                  </a:lnTo>
                  <a:lnTo>
                    <a:pt x="976302" y="1086146"/>
                  </a:lnTo>
                  <a:lnTo>
                    <a:pt x="944072" y="1025805"/>
                  </a:lnTo>
                  <a:lnTo>
                    <a:pt x="911842" y="965463"/>
                  </a:lnTo>
                  <a:lnTo>
                    <a:pt x="879613" y="905122"/>
                  </a:lnTo>
                  <a:lnTo>
                    <a:pt x="847383" y="844780"/>
                  </a:lnTo>
                  <a:lnTo>
                    <a:pt x="815154" y="784439"/>
                  </a:lnTo>
                  <a:lnTo>
                    <a:pt x="782924" y="724097"/>
                  </a:lnTo>
                  <a:lnTo>
                    <a:pt x="750695" y="663756"/>
                  </a:lnTo>
                  <a:lnTo>
                    <a:pt x="718465" y="603414"/>
                  </a:lnTo>
                  <a:lnTo>
                    <a:pt x="686235" y="543073"/>
                  </a:lnTo>
                  <a:lnTo>
                    <a:pt x="654006" y="482731"/>
                  </a:lnTo>
                  <a:lnTo>
                    <a:pt x="621776" y="422390"/>
                  </a:lnTo>
                  <a:lnTo>
                    <a:pt x="589547" y="362048"/>
                  </a:lnTo>
                  <a:lnTo>
                    <a:pt x="557317" y="301707"/>
                  </a:lnTo>
                  <a:lnTo>
                    <a:pt x="525088" y="241365"/>
                  </a:lnTo>
                  <a:lnTo>
                    <a:pt x="492858" y="181024"/>
                  </a:lnTo>
                  <a:lnTo>
                    <a:pt x="460629" y="120682"/>
                  </a:lnTo>
                  <a:lnTo>
                    <a:pt x="428399" y="60341"/>
                  </a:lnTo>
                  <a:lnTo>
                    <a:pt x="396169" y="0"/>
                  </a:lnTo>
                  <a:lnTo>
                    <a:pt x="335569" y="33742"/>
                  </a:lnTo>
                  <a:lnTo>
                    <a:pt x="276186" y="69582"/>
                  </a:lnTo>
                  <a:lnTo>
                    <a:pt x="218091" y="107476"/>
                  </a:lnTo>
                  <a:lnTo>
                    <a:pt x="161357" y="147378"/>
                  </a:lnTo>
                  <a:lnTo>
                    <a:pt x="106052" y="189239"/>
                  </a:lnTo>
                  <a:lnTo>
                    <a:pt x="52244" y="233007"/>
                  </a:lnTo>
                  <a:lnTo>
                    <a:pt x="0" y="278630"/>
                  </a:lnTo>
                  <a:lnTo>
                    <a:pt x="45890" y="329363"/>
                  </a:lnTo>
                  <a:lnTo>
                    <a:pt x="91781" y="380097"/>
                  </a:lnTo>
                  <a:lnTo>
                    <a:pt x="137671" y="430830"/>
                  </a:lnTo>
                  <a:lnTo>
                    <a:pt x="183562" y="481564"/>
                  </a:lnTo>
                  <a:lnTo>
                    <a:pt x="229452" y="532297"/>
                  </a:lnTo>
                  <a:lnTo>
                    <a:pt x="275343" y="583031"/>
                  </a:lnTo>
                  <a:lnTo>
                    <a:pt x="321234" y="633764"/>
                  </a:lnTo>
                  <a:lnTo>
                    <a:pt x="367124" y="684498"/>
                  </a:lnTo>
                  <a:lnTo>
                    <a:pt x="413015" y="735232"/>
                  </a:lnTo>
                  <a:lnTo>
                    <a:pt x="458905" y="785965"/>
                  </a:lnTo>
                  <a:lnTo>
                    <a:pt x="504796" y="836699"/>
                  </a:lnTo>
                  <a:lnTo>
                    <a:pt x="550687" y="887432"/>
                  </a:lnTo>
                  <a:lnTo>
                    <a:pt x="596577" y="938166"/>
                  </a:lnTo>
                  <a:lnTo>
                    <a:pt x="642468" y="988899"/>
                  </a:lnTo>
                  <a:lnTo>
                    <a:pt x="688358" y="1039633"/>
                  </a:lnTo>
                  <a:lnTo>
                    <a:pt x="734249" y="1090366"/>
                  </a:lnTo>
                  <a:lnTo>
                    <a:pt x="780140" y="1141100"/>
                  </a:lnTo>
                  <a:lnTo>
                    <a:pt x="826030" y="1191833"/>
                  </a:lnTo>
                  <a:lnTo>
                    <a:pt x="871921" y="1242567"/>
                  </a:lnTo>
                  <a:lnTo>
                    <a:pt x="917811" y="1293300"/>
                  </a:lnTo>
                  <a:lnTo>
                    <a:pt x="963702" y="1344034"/>
                  </a:lnTo>
                  <a:lnTo>
                    <a:pt x="1009593" y="1394768"/>
                  </a:lnTo>
                  <a:lnTo>
                    <a:pt x="1055483" y="1445501"/>
                  </a:lnTo>
                  <a:lnTo>
                    <a:pt x="1101374" y="1496235"/>
                  </a:lnTo>
                  <a:lnTo>
                    <a:pt x="1147264" y="1546968"/>
                  </a:lnTo>
                  <a:lnTo>
                    <a:pt x="1193155" y="1597702"/>
                  </a:lnTo>
                  <a:lnTo>
                    <a:pt x="1239046" y="1648435"/>
                  </a:lnTo>
                  <a:lnTo>
                    <a:pt x="1284936" y="1699169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0"/>
            <p:cNvSpPr/>
            <p:nvPr/>
          </p:nvSpPr>
          <p:spPr>
            <a:xfrm>
              <a:off x="3028661" y="681771"/>
              <a:ext cx="934657" cy="1889506"/>
            </a:xfrm>
            <a:custGeom>
              <a:avLst/>
              <a:pathLst>
                <a:path w="934657" h="1889506">
                  <a:moveTo>
                    <a:pt x="934657" y="1889506"/>
                  </a:moveTo>
                  <a:lnTo>
                    <a:pt x="913810" y="1824351"/>
                  </a:lnTo>
                  <a:lnTo>
                    <a:pt x="892962" y="1759196"/>
                  </a:lnTo>
                  <a:lnTo>
                    <a:pt x="872115" y="1694040"/>
                  </a:lnTo>
                  <a:lnTo>
                    <a:pt x="851268" y="1628885"/>
                  </a:lnTo>
                  <a:lnTo>
                    <a:pt x="830420" y="1563729"/>
                  </a:lnTo>
                  <a:lnTo>
                    <a:pt x="809573" y="1498574"/>
                  </a:lnTo>
                  <a:lnTo>
                    <a:pt x="788726" y="1433419"/>
                  </a:lnTo>
                  <a:lnTo>
                    <a:pt x="767878" y="1368263"/>
                  </a:lnTo>
                  <a:lnTo>
                    <a:pt x="747031" y="1303108"/>
                  </a:lnTo>
                  <a:lnTo>
                    <a:pt x="726184" y="1237952"/>
                  </a:lnTo>
                  <a:lnTo>
                    <a:pt x="705336" y="1172797"/>
                  </a:lnTo>
                  <a:lnTo>
                    <a:pt x="684489" y="1107642"/>
                  </a:lnTo>
                  <a:lnTo>
                    <a:pt x="663642" y="1042486"/>
                  </a:lnTo>
                  <a:lnTo>
                    <a:pt x="642794" y="977331"/>
                  </a:lnTo>
                  <a:lnTo>
                    <a:pt x="621947" y="912175"/>
                  </a:lnTo>
                  <a:lnTo>
                    <a:pt x="601100" y="847020"/>
                  </a:lnTo>
                  <a:lnTo>
                    <a:pt x="580252" y="781864"/>
                  </a:lnTo>
                  <a:lnTo>
                    <a:pt x="559405" y="716709"/>
                  </a:lnTo>
                  <a:lnTo>
                    <a:pt x="538558" y="651554"/>
                  </a:lnTo>
                  <a:lnTo>
                    <a:pt x="517710" y="586398"/>
                  </a:lnTo>
                  <a:lnTo>
                    <a:pt x="496863" y="521243"/>
                  </a:lnTo>
                  <a:lnTo>
                    <a:pt x="476016" y="456087"/>
                  </a:lnTo>
                  <a:lnTo>
                    <a:pt x="455169" y="390932"/>
                  </a:lnTo>
                  <a:lnTo>
                    <a:pt x="434321" y="325777"/>
                  </a:lnTo>
                  <a:lnTo>
                    <a:pt x="413474" y="260621"/>
                  </a:lnTo>
                  <a:lnTo>
                    <a:pt x="392627" y="195466"/>
                  </a:lnTo>
                  <a:lnTo>
                    <a:pt x="371779" y="130310"/>
                  </a:lnTo>
                  <a:lnTo>
                    <a:pt x="350932" y="65155"/>
                  </a:lnTo>
                  <a:lnTo>
                    <a:pt x="330085" y="0"/>
                  </a:lnTo>
                  <a:lnTo>
                    <a:pt x="262133" y="23105"/>
                  </a:lnTo>
                  <a:lnTo>
                    <a:pt x="195061" y="48653"/>
                  </a:lnTo>
                  <a:lnTo>
                    <a:pt x="128958" y="76610"/>
                  </a:lnTo>
                  <a:lnTo>
                    <a:pt x="63909" y="106940"/>
                  </a:lnTo>
                  <a:lnTo>
                    <a:pt x="0" y="139604"/>
                  </a:lnTo>
                  <a:lnTo>
                    <a:pt x="32229" y="199945"/>
                  </a:lnTo>
                  <a:lnTo>
                    <a:pt x="64459" y="260287"/>
                  </a:lnTo>
                  <a:lnTo>
                    <a:pt x="96688" y="320628"/>
                  </a:lnTo>
                  <a:lnTo>
                    <a:pt x="128918" y="380970"/>
                  </a:lnTo>
                  <a:lnTo>
                    <a:pt x="161147" y="441311"/>
                  </a:lnTo>
                  <a:lnTo>
                    <a:pt x="193377" y="501653"/>
                  </a:lnTo>
                  <a:lnTo>
                    <a:pt x="225606" y="561994"/>
                  </a:lnTo>
                  <a:lnTo>
                    <a:pt x="257836" y="622335"/>
                  </a:lnTo>
                  <a:lnTo>
                    <a:pt x="290066" y="682677"/>
                  </a:lnTo>
                  <a:lnTo>
                    <a:pt x="322295" y="743018"/>
                  </a:lnTo>
                  <a:lnTo>
                    <a:pt x="354525" y="803360"/>
                  </a:lnTo>
                  <a:lnTo>
                    <a:pt x="386754" y="863701"/>
                  </a:lnTo>
                  <a:lnTo>
                    <a:pt x="418984" y="924043"/>
                  </a:lnTo>
                  <a:lnTo>
                    <a:pt x="451213" y="984384"/>
                  </a:lnTo>
                  <a:lnTo>
                    <a:pt x="483443" y="1044726"/>
                  </a:lnTo>
                  <a:lnTo>
                    <a:pt x="515673" y="1105067"/>
                  </a:lnTo>
                  <a:lnTo>
                    <a:pt x="547902" y="1165409"/>
                  </a:lnTo>
                  <a:lnTo>
                    <a:pt x="580132" y="1225750"/>
                  </a:lnTo>
                  <a:lnTo>
                    <a:pt x="612361" y="1286092"/>
                  </a:lnTo>
                  <a:lnTo>
                    <a:pt x="644591" y="1346433"/>
                  </a:lnTo>
                  <a:lnTo>
                    <a:pt x="676820" y="1406775"/>
                  </a:lnTo>
                  <a:lnTo>
                    <a:pt x="709050" y="1467116"/>
                  </a:lnTo>
                  <a:lnTo>
                    <a:pt x="741280" y="1527458"/>
                  </a:lnTo>
                  <a:lnTo>
                    <a:pt x="773509" y="1587799"/>
                  </a:lnTo>
                  <a:lnTo>
                    <a:pt x="805739" y="1648141"/>
                  </a:lnTo>
                  <a:lnTo>
                    <a:pt x="837968" y="1708482"/>
                  </a:lnTo>
                  <a:lnTo>
                    <a:pt x="870198" y="1768824"/>
                  </a:lnTo>
                  <a:lnTo>
                    <a:pt x="902427" y="1829165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1"/>
            <p:cNvSpPr/>
            <p:nvPr/>
          </p:nvSpPr>
          <p:spPr>
            <a:xfrm>
              <a:off x="3358746" y="622567"/>
              <a:ext cx="604572" cy="1948711"/>
            </a:xfrm>
            <a:custGeom>
              <a:avLst/>
              <a:pathLst>
                <a:path w="604572" h="1948711">
                  <a:moveTo>
                    <a:pt x="604572" y="1948711"/>
                  </a:moveTo>
                  <a:lnTo>
                    <a:pt x="591750" y="1881514"/>
                  </a:lnTo>
                  <a:lnTo>
                    <a:pt x="578927" y="1814317"/>
                  </a:lnTo>
                  <a:lnTo>
                    <a:pt x="566105" y="1747120"/>
                  </a:lnTo>
                  <a:lnTo>
                    <a:pt x="553283" y="1679923"/>
                  </a:lnTo>
                  <a:lnTo>
                    <a:pt x="540461" y="1612726"/>
                  </a:lnTo>
                  <a:lnTo>
                    <a:pt x="527639" y="1545529"/>
                  </a:lnTo>
                  <a:lnTo>
                    <a:pt x="514816" y="1478332"/>
                  </a:lnTo>
                  <a:lnTo>
                    <a:pt x="501994" y="1411135"/>
                  </a:lnTo>
                  <a:lnTo>
                    <a:pt x="489172" y="1343938"/>
                  </a:lnTo>
                  <a:lnTo>
                    <a:pt x="476350" y="1276741"/>
                  </a:lnTo>
                  <a:lnTo>
                    <a:pt x="463528" y="1209545"/>
                  </a:lnTo>
                  <a:lnTo>
                    <a:pt x="450705" y="1142348"/>
                  </a:lnTo>
                  <a:lnTo>
                    <a:pt x="437883" y="1075151"/>
                  </a:lnTo>
                  <a:lnTo>
                    <a:pt x="425061" y="1007954"/>
                  </a:lnTo>
                  <a:lnTo>
                    <a:pt x="412239" y="940757"/>
                  </a:lnTo>
                  <a:lnTo>
                    <a:pt x="399417" y="873560"/>
                  </a:lnTo>
                  <a:lnTo>
                    <a:pt x="386594" y="806363"/>
                  </a:lnTo>
                  <a:lnTo>
                    <a:pt x="373772" y="739166"/>
                  </a:lnTo>
                  <a:lnTo>
                    <a:pt x="360950" y="671969"/>
                  </a:lnTo>
                  <a:lnTo>
                    <a:pt x="348128" y="604772"/>
                  </a:lnTo>
                  <a:lnTo>
                    <a:pt x="335306" y="537575"/>
                  </a:lnTo>
                  <a:lnTo>
                    <a:pt x="322483" y="470378"/>
                  </a:lnTo>
                  <a:lnTo>
                    <a:pt x="309661" y="403181"/>
                  </a:lnTo>
                  <a:lnTo>
                    <a:pt x="296839" y="335984"/>
                  </a:lnTo>
                  <a:lnTo>
                    <a:pt x="284017" y="268787"/>
                  </a:lnTo>
                  <a:lnTo>
                    <a:pt x="271194" y="201590"/>
                  </a:lnTo>
                  <a:lnTo>
                    <a:pt x="258372" y="134393"/>
                  </a:lnTo>
                  <a:lnTo>
                    <a:pt x="245550" y="67196"/>
                  </a:lnTo>
                  <a:lnTo>
                    <a:pt x="232728" y="0"/>
                  </a:lnTo>
                  <a:lnTo>
                    <a:pt x="154376" y="16596"/>
                  </a:lnTo>
                  <a:lnTo>
                    <a:pt x="76758" y="36342"/>
                  </a:lnTo>
                  <a:lnTo>
                    <a:pt x="0" y="59204"/>
                  </a:lnTo>
                  <a:lnTo>
                    <a:pt x="20847" y="124359"/>
                  </a:lnTo>
                  <a:lnTo>
                    <a:pt x="41694" y="189515"/>
                  </a:lnTo>
                  <a:lnTo>
                    <a:pt x="62541" y="254670"/>
                  </a:lnTo>
                  <a:lnTo>
                    <a:pt x="83389" y="319826"/>
                  </a:lnTo>
                  <a:lnTo>
                    <a:pt x="104236" y="384981"/>
                  </a:lnTo>
                  <a:lnTo>
                    <a:pt x="125083" y="450136"/>
                  </a:lnTo>
                  <a:lnTo>
                    <a:pt x="145931" y="515292"/>
                  </a:lnTo>
                  <a:lnTo>
                    <a:pt x="166778" y="580447"/>
                  </a:lnTo>
                  <a:lnTo>
                    <a:pt x="187625" y="645603"/>
                  </a:lnTo>
                  <a:lnTo>
                    <a:pt x="208473" y="710758"/>
                  </a:lnTo>
                  <a:lnTo>
                    <a:pt x="229320" y="775914"/>
                  </a:lnTo>
                  <a:lnTo>
                    <a:pt x="250167" y="841069"/>
                  </a:lnTo>
                  <a:lnTo>
                    <a:pt x="271015" y="906224"/>
                  </a:lnTo>
                  <a:lnTo>
                    <a:pt x="291862" y="971380"/>
                  </a:lnTo>
                  <a:lnTo>
                    <a:pt x="312709" y="1036535"/>
                  </a:lnTo>
                  <a:lnTo>
                    <a:pt x="333557" y="1101691"/>
                  </a:lnTo>
                  <a:lnTo>
                    <a:pt x="354404" y="1166846"/>
                  </a:lnTo>
                  <a:lnTo>
                    <a:pt x="375251" y="1232001"/>
                  </a:lnTo>
                  <a:lnTo>
                    <a:pt x="396099" y="1297157"/>
                  </a:lnTo>
                  <a:lnTo>
                    <a:pt x="416946" y="1362312"/>
                  </a:lnTo>
                  <a:lnTo>
                    <a:pt x="437793" y="1427468"/>
                  </a:lnTo>
                  <a:lnTo>
                    <a:pt x="458641" y="1492623"/>
                  </a:lnTo>
                  <a:lnTo>
                    <a:pt x="479488" y="1557778"/>
                  </a:lnTo>
                  <a:lnTo>
                    <a:pt x="500335" y="1622934"/>
                  </a:lnTo>
                  <a:lnTo>
                    <a:pt x="521183" y="1688089"/>
                  </a:lnTo>
                  <a:lnTo>
                    <a:pt x="542030" y="1753245"/>
                  </a:lnTo>
                  <a:lnTo>
                    <a:pt x="562877" y="1818400"/>
                  </a:lnTo>
                  <a:lnTo>
                    <a:pt x="583725" y="1883556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2"/>
            <p:cNvSpPr/>
            <p:nvPr/>
          </p:nvSpPr>
          <p:spPr>
            <a:xfrm>
              <a:off x="3591474" y="597796"/>
              <a:ext cx="371844" cy="1973482"/>
            </a:xfrm>
            <a:custGeom>
              <a:avLst/>
              <a:pathLst>
                <a:path w="371844" h="1973482">
                  <a:moveTo>
                    <a:pt x="371844" y="1973482"/>
                  </a:moveTo>
                  <a:lnTo>
                    <a:pt x="364852" y="1905431"/>
                  </a:lnTo>
                  <a:lnTo>
                    <a:pt x="357860" y="1837380"/>
                  </a:lnTo>
                  <a:lnTo>
                    <a:pt x="350869" y="1769329"/>
                  </a:lnTo>
                  <a:lnTo>
                    <a:pt x="343877" y="1701278"/>
                  </a:lnTo>
                  <a:lnTo>
                    <a:pt x="336885" y="1633227"/>
                  </a:lnTo>
                  <a:lnTo>
                    <a:pt x="329894" y="1565175"/>
                  </a:lnTo>
                  <a:lnTo>
                    <a:pt x="322902" y="1497124"/>
                  </a:lnTo>
                  <a:lnTo>
                    <a:pt x="315910" y="1429073"/>
                  </a:lnTo>
                  <a:lnTo>
                    <a:pt x="308919" y="1361022"/>
                  </a:lnTo>
                  <a:lnTo>
                    <a:pt x="301927" y="1292971"/>
                  </a:lnTo>
                  <a:lnTo>
                    <a:pt x="294935" y="1224920"/>
                  </a:lnTo>
                  <a:lnTo>
                    <a:pt x="287944" y="1156869"/>
                  </a:lnTo>
                  <a:lnTo>
                    <a:pt x="280952" y="1088818"/>
                  </a:lnTo>
                  <a:lnTo>
                    <a:pt x="273961" y="1020766"/>
                  </a:lnTo>
                  <a:lnTo>
                    <a:pt x="266969" y="952715"/>
                  </a:lnTo>
                  <a:lnTo>
                    <a:pt x="259977" y="884664"/>
                  </a:lnTo>
                  <a:lnTo>
                    <a:pt x="252986" y="816613"/>
                  </a:lnTo>
                  <a:lnTo>
                    <a:pt x="245994" y="748562"/>
                  </a:lnTo>
                  <a:lnTo>
                    <a:pt x="239002" y="680511"/>
                  </a:lnTo>
                  <a:lnTo>
                    <a:pt x="232011" y="612460"/>
                  </a:lnTo>
                  <a:lnTo>
                    <a:pt x="225019" y="544409"/>
                  </a:lnTo>
                  <a:lnTo>
                    <a:pt x="218027" y="476357"/>
                  </a:lnTo>
                  <a:lnTo>
                    <a:pt x="211036" y="408306"/>
                  </a:lnTo>
                  <a:lnTo>
                    <a:pt x="204044" y="340255"/>
                  </a:lnTo>
                  <a:lnTo>
                    <a:pt x="197052" y="272204"/>
                  </a:lnTo>
                  <a:lnTo>
                    <a:pt x="190061" y="204153"/>
                  </a:lnTo>
                  <a:lnTo>
                    <a:pt x="183069" y="136102"/>
                  </a:lnTo>
                  <a:lnTo>
                    <a:pt x="176078" y="68051"/>
                  </a:lnTo>
                  <a:lnTo>
                    <a:pt x="169086" y="0"/>
                  </a:lnTo>
                  <a:lnTo>
                    <a:pt x="84276" y="10564"/>
                  </a:lnTo>
                  <a:lnTo>
                    <a:pt x="0" y="24771"/>
                  </a:lnTo>
                  <a:lnTo>
                    <a:pt x="12822" y="91968"/>
                  </a:lnTo>
                  <a:lnTo>
                    <a:pt x="25644" y="159165"/>
                  </a:lnTo>
                  <a:lnTo>
                    <a:pt x="38466" y="226362"/>
                  </a:lnTo>
                  <a:lnTo>
                    <a:pt x="51288" y="293558"/>
                  </a:lnTo>
                  <a:lnTo>
                    <a:pt x="64111" y="360755"/>
                  </a:lnTo>
                  <a:lnTo>
                    <a:pt x="76933" y="427952"/>
                  </a:lnTo>
                  <a:lnTo>
                    <a:pt x="89755" y="495149"/>
                  </a:lnTo>
                  <a:lnTo>
                    <a:pt x="102577" y="562346"/>
                  </a:lnTo>
                  <a:lnTo>
                    <a:pt x="115399" y="629543"/>
                  </a:lnTo>
                  <a:lnTo>
                    <a:pt x="128222" y="696740"/>
                  </a:lnTo>
                  <a:lnTo>
                    <a:pt x="141044" y="763937"/>
                  </a:lnTo>
                  <a:lnTo>
                    <a:pt x="153866" y="831134"/>
                  </a:lnTo>
                  <a:lnTo>
                    <a:pt x="166688" y="898331"/>
                  </a:lnTo>
                  <a:lnTo>
                    <a:pt x="179510" y="965528"/>
                  </a:lnTo>
                  <a:lnTo>
                    <a:pt x="192333" y="1032725"/>
                  </a:lnTo>
                  <a:lnTo>
                    <a:pt x="205155" y="1099922"/>
                  </a:lnTo>
                  <a:lnTo>
                    <a:pt x="217977" y="1167119"/>
                  </a:lnTo>
                  <a:lnTo>
                    <a:pt x="230799" y="1234316"/>
                  </a:lnTo>
                  <a:lnTo>
                    <a:pt x="243621" y="1301513"/>
                  </a:lnTo>
                  <a:lnTo>
                    <a:pt x="256444" y="1368710"/>
                  </a:lnTo>
                  <a:lnTo>
                    <a:pt x="269266" y="1435907"/>
                  </a:lnTo>
                  <a:lnTo>
                    <a:pt x="282088" y="1503104"/>
                  </a:lnTo>
                  <a:lnTo>
                    <a:pt x="294910" y="1570300"/>
                  </a:lnTo>
                  <a:lnTo>
                    <a:pt x="307732" y="1637497"/>
                  </a:lnTo>
                  <a:lnTo>
                    <a:pt x="320555" y="1704694"/>
                  </a:lnTo>
                  <a:lnTo>
                    <a:pt x="333377" y="1771891"/>
                  </a:lnTo>
                  <a:lnTo>
                    <a:pt x="346199" y="1839088"/>
                  </a:lnTo>
                  <a:lnTo>
                    <a:pt x="359021" y="1906285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3"/>
            <p:cNvSpPr/>
            <p:nvPr/>
          </p:nvSpPr>
          <p:spPr>
            <a:xfrm>
              <a:off x="3760561" y="589604"/>
              <a:ext cx="202757" cy="1981674"/>
            </a:xfrm>
            <a:custGeom>
              <a:avLst/>
              <a:pathLst>
                <a:path w="202757" h="1981674">
                  <a:moveTo>
                    <a:pt x="202757" y="1981674"/>
                  </a:moveTo>
                  <a:lnTo>
                    <a:pt x="199539" y="1913340"/>
                  </a:lnTo>
                  <a:lnTo>
                    <a:pt x="196321" y="1845007"/>
                  </a:lnTo>
                  <a:lnTo>
                    <a:pt x="193102" y="1776673"/>
                  </a:lnTo>
                  <a:lnTo>
                    <a:pt x="189884" y="1708340"/>
                  </a:lnTo>
                  <a:lnTo>
                    <a:pt x="186666" y="1640006"/>
                  </a:lnTo>
                  <a:lnTo>
                    <a:pt x="183447" y="1571672"/>
                  </a:lnTo>
                  <a:lnTo>
                    <a:pt x="180229" y="1503339"/>
                  </a:lnTo>
                  <a:lnTo>
                    <a:pt x="177011" y="1435005"/>
                  </a:lnTo>
                  <a:lnTo>
                    <a:pt x="173793" y="1366672"/>
                  </a:lnTo>
                  <a:lnTo>
                    <a:pt x="170574" y="1298338"/>
                  </a:lnTo>
                  <a:lnTo>
                    <a:pt x="167356" y="1230004"/>
                  </a:lnTo>
                  <a:lnTo>
                    <a:pt x="164138" y="1161671"/>
                  </a:lnTo>
                  <a:lnTo>
                    <a:pt x="160919" y="1093337"/>
                  </a:lnTo>
                  <a:lnTo>
                    <a:pt x="157701" y="1025004"/>
                  </a:lnTo>
                  <a:lnTo>
                    <a:pt x="154483" y="956670"/>
                  </a:lnTo>
                  <a:lnTo>
                    <a:pt x="151264" y="888336"/>
                  </a:lnTo>
                  <a:lnTo>
                    <a:pt x="148046" y="820003"/>
                  </a:lnTo>
                  <a:lnTo>
                    <a:pt x="144828" y="751669"/>
                  </a:lnTo>
                  <a:lnTo>
                    <a:pt x="141610" y="683336"/>
                  </a:lnTo>
                  <a:lnTo>
                    <a:pt x="138391" y="615002"/>
                  </a:lnTo>
                  <a:lnTo>
                    <a:pt x="135173" y="546668"/>
                  </a:lnTo>
                  <a:lnTo>
                    <a:pt x="131955" y="478335"/>
                  </a:lnTo>
                  <a:lnTo>
                    <a:pt x="128736" y="410001"/>
                  </a:lnTo>
                  <a:lnTo>
                    <a:pt x="125518" y="341668"/>
                  </a:lnTo>
                  <a:lnTo>
                    <a:pt x="122300" y="273334"/>
                  </a:lnTo>
                  <a:lnTo>
                    <a:pt x="119082" y="205000"/>
                  </a:lnTo>
                  <a:lnTo>
                    <a:pt x="115863" y="136667"/>
                  </a:lnTo>
                  <a:lnTo>
                    <a:pt x="112645" y="68333"/>
                  </a:lnTo>
                  <a:lnTo>
                    <a:pt x="109427" y="0"/>
                  </a:lnTo>
                  <a:lnTo>
                    <a:pt x="0" y="8191"/>
                  </a:lnTo>
                  <a:lnTo>
                    <a:pt x="6991" y="76242"/>
                  </a:lnTo>
                  <a:lnTo>
                    <a:pt x="13983" y="144294"/>
                  </a:lnTo>
                  <a:lnTo>
                    <a:pt x="20974" y="212345"/>
                  </a:lnTo>
                  <a:lnTo>
                    <a:pt x="27966" y="280396"/>
                  </a:lnTo>
                  <a:lnTo>
                    <a:pt x="34958" y="348447"/>
                  </a:lnTo>
                  <a:lnTo>
                    <a:pt x="41949" y="416498"/>
                  </a:lnTo>
                  <a:lnTo>
                    <a:pt x="48941" y="484549"/>
                  </a:lnTo>
                  <a:lnTo>
                    <a:pt x="55933" y="552600"/>
                  </a:lnTo>
                  <a:lnTo>
                    <a:pt x="62924" y="620651"/>
                  </a:lnTo>
                  <a:lnTo>
                    <a:pt x="69916" y="688703"/>
                  </a:lnTo>
                  <a:lnTo>
                    <a:pt x="76908" y="756754"/>
                  </a:lnTo>
                  <a:lnTo>
                    <a:pt x="83899" y="824805"/>
                  </a:lnTo>
                  <a:lnTo>
                    <a:pt x="90891" y="892856"/>
                  </a:lnTo>
                  <a:lnTo>
                    <a:pt x="97882" y="960907"/>
                  </a:lnTo>
                  <a:lnTo>
                    <a:pt x="104874" y="1028958"/>
                  </a:lnTo>
                  <a:lnTo>
                    <a:pt x="111866" y="1097009"/>
                  </a:lnTo>
                  <a:lnTo>
                    <a:pt x="118857" y="1165060"/>
                  </a:lnTo>
                  <a:lnTo>
                    <a:pt x="125849" y="1233112"/>
                  </a:lnTo>
                  <a:lnTo>
                    <a:pt x="132841" y="1301163"/>
                  </a:lnTo>
                  <a:lnTo>
                    <a:pt x="139832" y="1369214"/>
                  </a:lnTo>
                  <a:lnTo>
                    <a:pt x="146824" y="1437265"/>
                  </a:lnTo>
                  <a:lnTo>
                    <a:pt x="153816" y="1505316"/>
                  </a:lnTo>
                  <a:lnTo>
                    <a:pt x="160807" y="1573367"/>
                  </a:lnTo>
                  <a:lnTo>
                    <a:pt x="167799" y="1641418"/>
                  </a:lnTo>
                  <a:lnTo>
                    <a:pt x="174791" y="1709469"/>
                  </a:lnTo>
                  <a:lnTo>
                    <a:pt x="181782" y="1777521"/>
                  </a:lnTo>
                  <a:lnTo>
                    <a:pt x="188774" y="1845572"/>
                  </a:lnTo>
                  <a:lnTo>
                    <a:pt x="195765" y="1913623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4"/>
            <p:cNvSpPr/>
            <p:nvPr/>
          </p:nvSpPr>
          <p:spPr>
            <a:xfrm>
              <a:off x="3869988" y="587719"/>
              <a:ext cx="93330" cy="1983559"/>
            </a:xfrm>
            <a:custGeom>
              <a:avLst/>
              <a:pathLst>
                <a:path w="93330" h="1983559">
                  <a:moveTo>
                    <a:pt x="93330" y="1983559"/>
                  </a:moveTo>
                  <a:lnTo>
                    <a:pt x="92117" y="1915160"/>
                  </a:lnTo>
                  <a:lnTo>
                    <a:pt x="90903" y="1846761"/>
                  </a:lnTo>
                  <a:lnTo>
                    <a:pt x="89690" y="1778363"/>
                  </a:lnTo>
                  <a:lnTo>
                    <a:pt x="88477" y="1709964"/>
                  </a:lnTo>
                  <a:lnTo>
                    <a:pt x="87263" y="1641566"/>
                  </a:lnTo>
                  <a:lnTo>
                    <a:pt x="86050" y="1573167"/>
                  </a:lnTo>
                  <a:lnTo>
                    <a:pt x="84837" y="1504768"/>
                  </a:lnTo>
                  <a:lnTo>
                    <a:pt x="83623" y="1436370"/>
                  </a:lnTo>
                  <a:lnTo>
                    <a:pt x="82410" y="1367971"/>
                  </a:lnTo>
                  <a:lnTo>
                    <a:pt x="81197" y="1299573"/>
                  </a:lnTo>
                  <a:lnTo>
                    <a:pt x="79984" y="1231174"/>
                  </a:lnTo>
                  <a:lnTo>
                    <a:pt x="78770" y="1162775"/>
                  </a:lnTo>
                  <a:lnTo>
                    <a:pt x="77557" y="1094377"/>
                  </a:lnTo>
                  <a:lnTo>
                    <a:pt x="76344" y="1025978"/>
                  </a:lnTo>
                  <a:lnTo>
                    <a:pt x="75130" y="957580"/>
                  </a:lnTo>
                  <a:lnTo>
                    <a:pt x="73917" y="889181"/>
                  </a:lnTo>
                  <a:lnTo>
                    <a:pt x="72704" y="820783"/>
                  </a:lnTo>
                  <a:lnTo>
                    <a:pt x="71490" y="752384"/>
                  </a:lnTo>
                  <a:lnTo>
                    <a:pt x="70277" y="683985"/>
                  </a:lnTo>
                  <a:lnTo>
                    <a:pt x="69064" y="615587"/>
                  </a:lnTo>
                  <a:lnTo>
                    <a:pt x="67850" y="547188"/>
                  </a:lnTo>
                  <a:lnTo>
                    <a:pt x="66637" y="478790"/>
                  </a:lnTo>
                  <a:lnTo>
                    <a:pt x="65424" y="410391"/>
                  </a:lnTo>
                  <a:lnTo>
                    <a:pt x="64211" y="341992"/>
                  </a:lnTo>
                  <a:lnTo>
                    <a:pt x="62997" y="273594"/>
                  </a:lnTo>
                  <a:lnTo>
                    <a:pt x="61784" y="205195"/>
                  </a:lnTo>
                  <a:lnTo>
                    <a:pt x="60571" y="136797"/>
                  </a:lnTo>
                  <a:lnTo>
                    <a:pt x="59357" y="68398"/>
                  </a:lnTo>
                  <a:lnTo>
                    <a:pt x="58144" y="0"/>
                  </a:lnTo>
                  <a:lnTo>
                    <a:pt x="0" y="1884"/>
                  </a:lnTo>
                  <a:lnTo>
                    <a:pt x="3218" y="70218"/>
                  </a:lnTo>
                  <a:lnTo>
                    <a:pt x="6436" y="138551"/>
                  </a:lnTo>
                  <a:lnTo>
                    <a:pt x="9654" y="206885"/>
                  </a:lnTo>
                  <a:lnTo>
                    <a:pt x="12873" y="275218"/>
                  </a:lnTo>
                  <a:lnTo>
                    <a:pt x="16091" y="343552"/>
                  </a:lnTo>
                  <a:lnTo>
                    <a:pt x="19309" y="411886"/>
                  </a:lnTo>
                  <a:lnTo>
                    <a:pt x="22528" y="480219"/>
                  </a:lnTo>
                  <a:lnTo>
                    <a:pt x="25746" y="548553"/>
                  </a:lnTo>
                  <a:lnTo>
                    <a:pt x="28964" y="616886"/>
                  </a:lnTo>
                  <a:lnTo>
                    <a:pt x="32182" y="685220"/>
                  </a:lnTo>
                  <a:lnTo>
                    <a:pt x="35401" y="753554"/>
                  </a:lnTo>
                  <a:lnTo>
                    <a:pt x="38619" y="821887"/>
                  </a:lnTo>
                  <a:lnTo>
                    <a:pt x="41837" y="890221"/>
                  </a:lnTo>
                  <a:lnTo>
                    <a:pt x="45056" y="958554"/>
                  </a:lnTo>
                  <a:lnTo>
                    <a:pt x="48274" y="1026888"/>
                  </a:lnTo>
                  <a:lnTo>
                    <a:pt x="51492" y="1095222"/>
                  </a:lnTo>
                  <a:lnTo>
                    <a:pt x="54710" y="1163555"/>
                  </a:lnTo>
                  <a:lnTo>
                    <a:pt x="57929" y="1231889"/>
                  </a:lnTo>
                  <a:lnTo>
                    <a:pt x="61147" y="1300222"/>
                  </a:lnTo>
                  <a:lnTo>
                    <a:pt x="64365" y="1368556"/>
                  </a:lnTo>
                  <a:lnTo>
                    <a:pt x="67584" y="1436890"/>
                  </a:lnTo>
                  <a:lnTo>
                    <a:pt x="70802" y="1505223"/>
                  </a:lnTo>
                  <a:lnTo>
                    <a:pt x="74020" y="1573557"/>
                  </a:lnTo>
                  <a:lnTo>
                    <a:pt x="77238" y="1641890"/>
                  </a:lnTo>
                  <a:lnTo>
                    <a:pt x="80457" y="1710224"/>
                  </a:lnTo>
                  <a:lnTo>
                    <a:pt x="83675" y="1778558"/>
                  </a:lnTo>
                  <a:lnTo>
                    <a:pt x="86893" y="1846891"/>
                  </a:lnTo>
                  <a:lnTo>
                    <a:pt x="90112" y="1915225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5"/>
            <p:cNvSpPr/>
            <p:nvPr/>
          </p:nvSpPr>
          <p:spPr>
            <a:xfrm>
              <a:off x="3928132" y="587407"/>
              <a:ext cx="35185" cy="1983871"/>
            </a:xfrm>
            <a:custGeom>
              <a:avLst/>
              <a:pathLst>
                <a:path w="35185" h="1983871">
                  <a:moveTo>
                    <a:pt x="35185" y="1983871"/>
                  </a:moveTo>
                  <a:lnTo>
                    <a:pt x="35185" y="1915461"/>
                  </a:lnTo>
                  <a:lnTo>
                    <a:pt x="35185" y="1847052"/>
                  </a:lnTo>
                  <a:lnTo>
                    <a:pt x="35185" y="1778643"/>
                  </a:lnTo>
                  <a:lnTo>
                    <a:pt x="35185" y="1710233"/>
                  </a:lnTo>
                  <a:lnTo>
                    <a:pt x="35185" y="1641824"/>
                  </a:lnTo>
                  <a:lnTo>
                    <a:pt x="35185" y="1573414"/>
                  </a:lnTo>
                  <a:lnTo>
                    <a:pt x="35185" y="1505005"/>
                  </a:lnTo>
                  <a:lnTo>
                    <a:pt x="35185" y="1436596"/>
                  </a:lnTo>
                  <a:lnTo>
                    <a:pt x="35185" y="1368186"/>
                  </a:lnTo>
                  <a:lnTo>
                    <a:pt x="35185" y="1299777"/>
                  </a:lnTo>
                  <a:lnTo>
                    <a:pt x="35185" y="1231368"/>
                  </a:lnTo>
                  <a:lnTo>
                    <a:pt x="35185" y="1162958"/>
                  </a:lnTo>
                  <a:lnTo>
                    <a:pt x="35185" y="1094549"/>
                  </a:lnTo>
                  <a:lnTo>
                    <a:pt x="35185" y="1026140"/>
                  </a:lnTo>
                  <a:lnTo>
                    <a:pt x="35185" y="957730"/>
                  </a:lnTo>
                  <a:lnTo>
                    <a:pt x="35185" y="889321"/>
                  </a:lnTo>
                  <a:lnTo>
                    <a:pt x="35185" y="820912"/>
                  </a:lnTo>
                  <a:lnTo>
                    <a:pt x="35185" y="752502"/>
                  </a:lnTo>
                  <a:lnTo>
                    <a:pt x="35185" y="684093"/>
                  </a:lnTo>
                  <a:lnTo>
                    <a:pt x="35185" y="615684"/>
                  </a:lnTo>
                  <a:lnTo>
                    <a:pt x="35185" y="547274"/>
                  </a:lnTo>
                  <a:lnTo>
                    <a:pt x="35185" y="478865"/>
                  </a:lnTo>
                  <a:lnTo>
                    <a:pt x="35185" y="410456"/>
                  </a:lnTo>
                  <a:lnTo>
                    <a:pt x="35185" y="342046"/>
                  </a:lnTo>
                  <a:lnTo>
                    <a:pt x="35185" y="273637"/>
                  </a:lnTo>
                  <a:lnTo>
                    <a:pt x="35185" y="205228"/>
                  </a:lnTo>
                  <a:lnTo>
                    <a:pt x="35185" y="136818"/>
                  </a:lnTo>
                  <a:lnTo>
                    <a:pt x="35185" y="68409"/>
                  </a:lnTo>
                  <a:lnTo>
                    <a:pt x="35185" y="0"/>
                  </a:lnTo>
                  <a:lnTo>
                    <a:pt x="0" y="312"/>
                  </a:lnTo>
                  <a:lnTo>
                    <a:pt x="1213" y="68710"/>
                  </a:lnTo>
                  <a:lnTo>
                    <a:pt x="2426" y="137109"/>
                  </a:lnTo>
                  <a:lnTo>
                    <a:pt x="3639" y="205507"/>
                  </a:lnTo>
                  <a:lnTo>
                    <a:pt x="4853" y="273906"/>
                  </a:lnTo>
                  <a:lnTo>
                    <a:pt x="6066" y="342304"/>
                  </a:lnTo>
                  <a:lnTo>
                    <a:pt x="7279" y="410703"/>
                  </a:lnTo>
                  <a:lnTo>
                    <a:pt x="8493" y="479102"/>
                  </a:lnTo>
                  <a:lnTo>
                    <a:pt x="9706" y="547500"/>
                  </a:lnTo>
                  <a:lnTo>
                    <a:pt x="10919" y="615899"/>
                  </a:lnTo>
                  <a:lnTo>
                    <a:pt x="12133" y="684297"/>
                  </a:lnTo>
                  <a:lnTo>
                    <a:pt x="13346" y="752696"/>
                  </a:lnTo>
                  <a:lnTo>
                    <a:pt x="14559" y="821095"/>
                  </a:lnTo>
                  <a:lnTo>
                    <a:pt x="15772" y="889493"/>
                  </a:lnTo>
                  <a:lnTo>
                    <a:pt x="16986" y="957892"/>
                  </a:lnTo>
                  <a:lnTo>
                    <a:pt x="18199" y="1026290"/>
                  </a:lnTo>
                  <a:lnTo>
                    <a:pt x="19412" y="1094689"/>
                  </a:lnTo>
                  <a:lnTo>
                    <a:pt x="20626" y="1163088"/>
                  </a:lnTo>
                  <a:lnTo>
                    <a:pt x="21839" y="1231486"/>
                  </a:lnTo>
                  <a:lnTo>
                    <a:pt x="23052" y="1299885"/>
                  </a:lnTo>
                  <a:lnTo>
                    <a:pt x="24266" y="1368283"/>
                  </a:lnTo>
                  <a:lnTo>
                    <a:pt x="25479" y="1436682"/>
                  </a:lnTo>
                  <a:lnTo>
                    <a:pt x="26692" y="1505080"/>
                  </a:lnTo>
                  <a:lnTo>
                    <a:pt x="27905" y="1573479"/>
                  </a:lnTo>
                  <a:lnTo>
                    <a:pt x="29119" y="1641878"/>
                  </a:lnTo>
                  <a:lnTo>
                    <a:pt x="30332" y="1710276"/>
                  </a:lnTo>
                  <a:lnTo>
                    <a:pt x="31545" y="1778675"/>
                  </a:lnTo>
                  <a:lnTo>
                    <a:pt x="32759" y="1847073"/>
                  </a:lnTo>
                  <a:lnTo>
                    <a:pt x="33972" y="1915472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6"/>
            <p:cNvSpPr/>
            <p:nvPr/>
          </p:nvSpPr>
          <p:spPr>
            <a:xfrm>
              <a:off x="4823307" y="2124089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4891288" y="251965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4754018" y="299014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4325180" y="338207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3578678" y="3443929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2986991" y="2998651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2915094" y="236604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3094622" y="1906599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3329111" y="1680219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3513363" y="1572413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3798119" y="248787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5046402" y="67503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5618968" y="1284754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5926873" y="2062434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5896288" y="303568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5262361" y="4107594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4014276" y="469489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2422699" y="4286251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1542228" y="2898850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1715108" y="1530364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2206741" y="853690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88%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2020-07-10T10:10:28Z</dcterms:created>
  <dcterms:modified xsi:type="dcterms:W3CDTF">2020-07-10T20:10:29Z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