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716581"/>
              <a:ext cx="3873973" cy="44502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5059845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3952891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009845" y="2845937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1009845" y="1738983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66815" y="6135854"/>
              <a:ext cx="341821" cy="1432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066815" y="6150180"/>
              <a:ext cx="341821" cy="166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446616" y="6126112"/>
              <a:ext cx="341821" cy="74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446616" y="6133562"/>
              <a:ext cx="341821" cy="3323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826418" y="6101184"/>
              <a:ext cx="341821" cy="123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826418" y="6113505"/>
              <a:ext cx="341821" cy="5329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206219" y="6053907"/>
              <a:ext cx="341821" cy="223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206219" y="6076256"/>
              <a:ext cx="341821" cy="9054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586020" y="6015799"/>
              <a:ext cx="341821" cy="3180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586020" y="6047603"/>
              <a:ext cx="341821" cy="11919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965822" y="5994596"/>
              <a:ext cx="341821" cy="404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965822" y="6034996"/>
              <a:ext cx="341821" cy="1318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345623" y="5844168"/>
              <a:ext cx="341821" cy="873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345623" y="5931559"/>
              <a:ext cx="341821" cy="23523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725424" y="5506352"/>
              <a:ext cx="341821" cy="2845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725424" y="5790874"/>
              <a:ext cx="341821" cy="3759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105226" y="4408663"/>
              <a:ext cx="341821" cy="13140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105226" y="5722681"/>
              <a:ext cx="341821" cy="4441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4485027" y="1782348"/>
              <a:ext cx="341821" cy="393402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4485027" y="5716377"/>
              <a:ext cx="341821" cy="45042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066698" y="1716581"/>
              <a:ext cx="3873973" cy="44502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5066698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5066698" y="5059845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5066698" y="3952891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5066698" y="2845937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5066698" y="1738983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  <a:lnTo>
                    <a:pt x="38739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123668" y="6143304"/>
              <a:ext cx="341821" cy="60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123668" y="6149321"/>
              <a:ext cx="341821" cy="1747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5503470" y="6123533"/>
              <a:ext cx="341821" cy="544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5503470" y="6128977"/>
              <a:ext cx="341821" cy="3782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883271" y="6067087"/>
              <a:ext cx="341821" cy="1318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883271" y="6080267"/>
              <a:ext cx="341821" cy="8653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6263072" y="6035856"/>
              <a:ext cx="341821" cy="1318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6263072" y="6049036"/>
              <a:ext cx="341821" cy="11776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6642874" y="5983708"/>
              <a:ext cx="341821" cy="2836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6642874" y="6012074"/>
              <a:ext cx="341821" cy="15472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7022675" y="5929840"/>
              <a:ext cx="341821" cy="3237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7022675" y="5962218"/>
              <a:ext cx="341821" cy="2045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7402476" y="5810931"/>
              <a:ext cx="341821" cy="7764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7402476" y="5888580"/>
              <a:ext cx="341821" cy="2782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7782278" y="5551910"/>
              <a:ext cx="341821" cy="24526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7782278" y="5797178"/>
              <a:ext cx="341821" cy="36962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8162079" y="5022693"/>
              <a:ext cx="341821" cy="83494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8162079" y="5857635"/>
              <a:ext cx="341821" cy="3091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8541880" y="4722698"/>
              <a:ext cx="341821" cy="11802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8541880" y="5902907"/>
              <a:ext cx="341821" cy="2638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009845" y="1322639"/>
              <a:ext cx="3873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699089" y="14351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5066698" y="1322639"/>
              <a:ext cx="38739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6622555" y="14351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1009845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23772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61752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1997328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37713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2756931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313673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516534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3896335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427613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65593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174158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553959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933760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313561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2693363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3073164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452965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3832767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4212568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4528801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5066698" y="6166799"/>
              <a:ext cx="3873973" cy="0"/>
            </a:xfrm>
            <a:custGeom>
              <a:avLst/>
              <a:pathLst>
                <a:path w="3873973" h="0">
                  <a:moveTo>
                    <a:pt x="0" y="0"/>
                  </a:moveTo>
                  <a:lnTo>
                    <a:pt x="38739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5294579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67438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605418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6433983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813784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719358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7573387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953188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8332989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8712791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5231011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5610812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990613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6370415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6750216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7130017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7509819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7889620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8269421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8585654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80223" y="60815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81028" y="4944987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81028" y="383803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81028" y="273107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81028" y="1624124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838007" y="6535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6302878" y="1716581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6416751" y="17165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6421496" y="1721326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7138363" y="17165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7143108" y="1721326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6713504" y="1740636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7435116" y="1692527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2020-07-10T10:11:08Z</dcterms:created>
  <dcterms:modified xsi:type="dcterms:W3CDTF">2020-07-10T20:11:09Z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