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8968" y="7328482"/>
              <a:ext cx="649938" cy="221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38968" y="7350666"/>
              <a:ext cx="649938" cy="257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61122" y="7313396"/>
              <a:ext cx="649938" cy="115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61122" y="7324932"/>
              <a:ext cx="649938" cy="514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83277" y="7274796"/>
              <a:ext cx="649938" cy="190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83277" y="7293875"/>
              <a:ext cx="649938" cy="825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205431" y="7201589"/>
              <a:ext cx="649938" cy="346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05431" y="7236196"/>
              <a:ext cx="649938" cy="1402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927585" y="7142580"/>
              <a:ext cx="649938" cy="49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927585" y="7191828"/>
              <a:ext cx="649938" cy="1845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649739" y="7109748"/>
              <a:ext cx="649938" cy="625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649739" y="7172306"/>
              <a:ext cx="649938" cy="204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371894" y="6876816"/>
              <a:ext cx="649938" cy="1353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371894" y="7012138"/>
              <a:ext cx="649938" cy="3642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094048" y="6353718"/>
              <a:ext cx="649938" cy="4405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094048" y="6794292"/>
              <a:ext cx="649938" cy="5821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816202" y="4653983"/>
              <a:ext cx="649938" cy="20347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816202" y="6688696"/>
              <a:ext cx="649938" cy="6877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538356" y="587219"/>
              <a:ext cx="649938" cy="6091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538356" y="6678935"/>
              <a:ext cx="649938" cy="6974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8479498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8479498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8479498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8479498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8479498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587821" y="7340017"/>
              <a:ext cx="649938" cy="93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587821" y="7349334"/>
              <a:ext cx="649938" cy="270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309976" y="7309403"/>
              <a:ext cx="649938" cy="8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9309976" y="7317833"/>
              <a:ext cx="649938" cy="585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0032130" y="7221999"/>
              <a:ext cx="649938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0032130" y="7242408"/>
              <a:ext cx="649938" cy="1339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0754284" y="7173637"/>
              <a:ext cx="649938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0754284" y="7194047"/>
              <a:ext cx="649938" cy="1823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1476438" y="7092888"/>
              <a:ext cx="649938" cy="439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1476438" y="7136812"/>
              <a:ext cx="649938" cy="23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2198593" y="7009476"/>
              <a:ext cx="649938" cy="50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2198593" y="7059612"/>
              <a:ext cx="649938" cy="3167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2920747" y="6825349"/>
              <a:ext cx="649938" cy="120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2920747" y="6945586"/>
              <a:ext cx="649938" cy="4308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3642901" y="6424263"/>
              <a:ext cx="649938" cy="379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3642901" y="6804053"/>
              <a:ext cx="649938" cy="57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4365055" y="5604788"/>
              <a:ext cx="649938" cy="12928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4365055" y="6897669"/>
              <a:ext cx="649938" cy="478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5087210" y="5140256"/>
              <a:ext cx="649938" cy="18275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5087210" y="6967770"/>
              <a:ext cx="649938" cy="4086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43658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8479498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117813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3639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08609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8082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5304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425255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49747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56968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64190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14117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8633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3003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02252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7446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466832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418898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91114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633295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35544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07760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736189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89127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963494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103570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110792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180140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252356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32457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39678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469002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54121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884922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57137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293531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1015685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1173784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1245999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13182148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39043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462645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528504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72508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132076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13321551" y="48538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133262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14043163" y="48538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140479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136183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43399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2020-07-10T10:11:00Z</dcterms:created>
  <dcterms:modified xsi:type="dcterms:W3CDTF">2020-07-10T20:11:01Z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