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898157"/>
              <a:ext cx="4788373" cy="4358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5172624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408844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3004273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192009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51810" y="6226491"/>
              <a:ext cx="422503" cy="140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51810" y="6240522"/>
              <a:ext cx="422503" cy="1627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21259" y="6216949"/>
              <a:ext cx="422503" cy="72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21259" y="6224246"/>
              <a:ext cx="422503" cy="3255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90707" y="6192534"/>
              <a:ext cx="422503" cy="120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90707" y="6204601"/>
              <a:ext cx="422503" cy="521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260155" y="6146230"/>
              <a:ext cx="422503" cy="218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260155" y="6168119"/>
              <a:ext cx="422503" cy="886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29604" y="6108906"/>
              <a:ext cx="422503" cy="311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29604" y="6140056"/>
              <a:ext cx="422503" cy="1167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199052" y="6088139"/>
              <a:ext cx="422503" cy="395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199052" y="6127708"/>
              <a:ext cx="422503" cy="1290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668500" y="5940807"/>
              <a:ext cx="422503" cy="855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668500" y="6026400"/>
              <a:ext cx="422503" cy="23039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7949" y="5609943"/>
              <a:ext cx="422503" cy="2786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7949" y="5888610"/>
              <a:ext cx="422503" cy="368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07397" y="4534842"/>
              <a:ext cx="422503" cy="128697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607397" y="5821820"/>
              <a:ext cx="422503" cy="4349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076845" y="1962571"/>
              <a:ext cx="422503" cy="38530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076845" y="5815646"/>
              <a:ext cx="422503" cy="44115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52646" y="1898157"/>
              <a:ext cx="4788373" cy="4358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752646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752646" y="5172624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752646" y="408844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6752646" y="3004273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752646" y="1920098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  <a:lnTo>
                    <a:pt x="4788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823063" y="6233787"/>
              <a:ext cx="422503" cy="58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823063" y="6239680"/>
              <a:ext cx="422503" cy="171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292512" y="6214423"/>
              <a:ext cx="422503" cy="53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292512" y="6219756"/>
              <a:ext cx="422503" cy="370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761960" y="6159139"/>
              <a:ext cx="422503" cy="129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761960" y="6172048"/>
              <a:ext cx="422503" cy="847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8231409" y="6128550"/>
              <a:ext cx="422503" cy="129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8231409" y="6141459"/>
              <a:ext cx="422503" cy="11533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700857" y="6077475"/>
              <a:ext cx="422503" cy="277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700857" y="6105258"/>
              <a:ext cx="422503" cy="15154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9170305" y="6024716"/>
              <a:ext cx="422503" cy="317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9170305" y="6056428"/>
              <a:ext cx="422503" cy="2003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9639754" y="5908254"/>
              <a:ext cx="422503" cy="760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9639754" y="5984305"/>
              <a:ext cx="422503" cy="27249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10109202" y="5654563"/>
              <a:ext cx="422503" cy="2402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0109202" y="5894784"/>
              <a:ext cx="422503" cy="3620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10578650" y="5136236"/>
              <a:ext cx="422503" cy="817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10578650" y="5953997"/>
              <a:ext cx="422503" cy="30280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1048099" y="4842415"/>
              <a:ext cx="422503" cy="11559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11048099" y="5998337"/>
              <a:ext cx="422503" cy="2584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781393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927837" y="1616689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6752646" y="1504215"/>
              <a:ext cx="4788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8765703" y="1616689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781393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206306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53251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300195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47140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94085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441030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487975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534920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581864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628809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999494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468942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938390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3407839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877287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4346736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4816184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285632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5755081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160961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6752646" y="6256799"/>
              <a:ext cx="4788373" cy="0"/>
            </a:xfrm>
            <a:custGeom>
              <a:avLst/>
              <a:pathLst>
                <a:path w="4788373" h="0">
                  <a:moveTo>
                    <a:pt x="0" y="0"/>
                  </a:moveTo>
                  <a:lnTo>
                    <a:pt x="4788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703431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750376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797321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844266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8912109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938155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985100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032045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078990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125935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6970747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7440195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7909644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8379092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848540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317989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9787437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10256886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10726334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1132214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551771" y="6171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52576" y="505776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52576" y="397359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52576" y="288941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52576" y="180523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5523955" y="662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8903226" y="1898157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9017099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9021844" y="19029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9738711" y="189815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9743456" y="190290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9313852" y="1922212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035464" y="1874103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2020-07-10T10:11:05Z</dcterms:created>
  <dcterms:modified xsi:type="dcterms:W3CDTF">2020-07-10T20:11:07Z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