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00" y="1231200"/>
            <a:ext cx="8971200" cy="5536800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" y="356400"/>
            <a:ext cx="6764713" cy="27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0" y="766800"/>
            <a:ext cx="7977600" cy="123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95200" y="111600"/>
            <a:ext cx="1562400" cy="430906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7600" y="698400"/>
            <a:ext cx="9003600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 dirty="0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79200" y="1231200"/>
            <a:ext cx="8971200" cy="5536800"/>
            <a:chOff x="79200" y="1231200"/>
            <a:chExt cx="8971200" cy="5536800"/>
          </a:xfrm>
        </p:grpSpPr>
        <p:sp>
          <p:nvSpPr>
            <p:cNvPr id="5" name="rc3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1842314" y="1231200"/>
              <a:ext cx="544497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901079" y="1322639"/>
              <a:ext cx="5276477" cy="52764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6"/>
            <p:cNvSpPr/>
            <p:nvPr/>
          </p:nvSpPr>
          <p:spPr>
            <a:xfrm>
              <a:off x="4539318" y="1850287"/>
              <a:ext cx="887437" cy="2110591"/>
            </a:xfrm>
            <a:custGeom>
              <a:avLst/>
              <a:pathLst>
                <a:path w="887437" h="2110591">
                  <a:moveTo>
                    <a:pt x="0" y="2110591"/>
                  </a:moveTo>
                  <a:lnTo>
                    <a:pt x="30601" y="2044558"/>
                  </a:lnTo>
                  <a:lnTo>
                    <a:pt x="61202" y="1978525"/>
                  </a:lnTo>
                  <a:lnTo>
                    <a:pt x="91803" y="1912492"/>
                  </a:lnTo>
                  <a:lnTo>
                    <a:pt x="122405" y="1846459"/>
                  </a:lnTo>
                  <a:lnTo>
                    <a:pt x="153006" y="1780426"/>
                  </a:lnTo>
                  <a:lnTo>
                    <a:pt x="183607" y="1714393"/>
                  </a:lnTo>
                  <a:lnTo>
                    <a:pt x="214209" y="1648360"/>
                  </a:lnTo>
                  <a:lnTo>
                    <a:pt x="244810" y="1582327"/>
                  </a:lnTo>
                  <a:lnTo>
                    <a:pt x="275411" y="1516294"/>
                  </a:lnTo>
                  <a:lnTo>
                    <a:pt x="306012" y="1450262"/>
                  </a:lnTo>
                  <a:lnTo>
                    <a:pt x="336614" y="1384229"/>
                  </a:lnTo>
                  <a:lnTo>
                    <a:pt x="367215" y="1318196"/>
                  </a:lnTo>
                  <a:lnTo>
                    <a:pt x="397816" y="1252163"/>
                  </a:lnTo>
                  <a:lnTo>
                    <a:pt x="428418" y="1186130"/>
                  </a:lnTo>
                  <a:lnTo>
                    <a:pt x="459019" y="1120097"/>
                  </a:lnTo>
                  <a:lnTo>
                    <a:pt x="489620" y="1054064"/>
                  </a:lnTo>
                  <a:lnTo>
                    <a:pt x="520221" y="988031"/>
                  </a:lnTo>
                  <a:lnTo>
                    <a:pt x="550823" y="921998"/>
                  </a:lnTo>
                  <a:lnTo>
                    <a:pt x="581424" y="855965"/>
                  </a:lnTo>
                  <a:lnTo>
                    <a:pt x="612025" y="789933"/>
                  </a:lnTo>
                  <a:lnTo>
                    <a:pt x="642627" y="723900"/>
                  </a:lnTo>
                  <a:lnTo>
                    <a:pt x="673228" y="657867"/>
                  </a:lnTo>
                  <a:lnTo>
                    <a:pt x="703829" y="591834"/>
                  </a:lnTo>
                  <a:lnTo>
                    <a:pt x="734430" y="525801"/>
                  </a:lnTo>
                  <a:lnTo>
                    <a:pt x="765032" y="459768"/>
                  </a:lnTo>
                  <a:lnTo>
                    <a:pt x="795633" y="393735"/>
                  </a:lnTo>
                  <a:lnTo>
                    <a:pt x="826234" y="327702"/>
                  </a:lnTo>
                  <a:lnTo>
                    <a:pt x="856836" y="261669"/>
                  </a:lnTo>
                  <a:lnTo>
                    <a:pt x="887437" y="195636"/>
                  </a:lnTo>
                  <a:lnTo>
                    <a:pt x="817620" y="164803"/>
                  </a:lnTo>
                  <a:lnTo>
                    <a:pt x="746735" y="136513"/>
                  </a:lnTo>
                  <a:lnTo>
                    <a:pt x="674872" y="110805"/>
                  </a:lnTo>
                  <a:lnTo>
                    <a:pt x="602128" y="87712"/>
                  </a:lnTo>
                  <a:lnTo>
                    <a:pt x="528596" y="67265"/>
                  </a:lnTo>
                  <a:lnTo>
                    <a:pt x="454372" y="49489"/>
                  </a:lnTo>
                  <a:lnTo>
                    <a:pt x="379555" y="34408"/>
                  </a:lnTo>
                  <a:lnTo>
                    <a:pt x="304241" y="22043"/>
                  </a:lnTo>
                  <a:lnTo>
                    <a:pt x="228530" y="12408"/>
                  </a:lnTo>
                  <a:lnTo>
                    <a:pt x="152519" y="5518"/>
                  </a:lnTo>
                  <a:lnTo>
                    <a:pt x="76309" y="1379"/>
                  </a:lnTo>
                  <a:lnTo>
                    <a:pt x="0" y="0"/>
                  </a:lnTo>
                  <a:lnTo>
                    <a:pt x="0" y="72779"/>
                  </a:lnTo>
                  <a:lnTo>
                    <a:pt x="0" y="145558"/>
                  </a:lnTo>
                  <a:lnTo>
                    <a:pt x="0" y="218337"/>
                  </a:lnTo>
                  <a:lnTo>
                    <a:pt x="0" y="291116"/>
                  </a:lnTo>
                  <a:lnTo>
                    <a:pt x="0" y="363895"/>
                  </a:lnTo>
                  <a:lnTo>
                    <a:pt x="0" y="436674"/>
                  </a:lnTo>
                  <a:lnTo>
                    <a:pt x="0" y="509453"/>
                  </a:lnTo>
                  <a:lnTo>
                    <a:pt x="0" y="582232"/>
                  </a:lnTo>
                  <a:lnTo>
                    <a:pt x="0" y="655011"/>
                  </a:lnTo>
                  <a:lnTo>
                    <a:pt x="0" y="727790"/>
                  </a:lnTo>
                  <a:lnTo>
                    <a:pt x="0" y="800569"/>
                  </a:lnTo>
                  <a:lnTo>
                    <a:pt x="0" y="873348"/>
                  </a:lnTo>
                  <a:lnTo>
                    <a:pt x="0" y="946127"/>
                  </a:lnTo>
                  <a:lnTo>
                    <a:pt x="0" y="1018906"/>
                  </a:lnTo>
                  <a:lnTo>
                    <a:pt x="0" y="1091685"/>
                  </a:lnTo>
                  <a:lnTo>
                    <a:pt x="0" y="1164464"/>
                  </a:lnTo>
                  <a:lnTo>
                    <a:pt x="0" y="1237243"/>
                  </a:lnTo>
                  <a:lnTo>
                    <a:pt x="0" y="1310022"/>
                  </a:lnTo>
                  <a:lnTo>
                    <a:pt x="0" y="1382801"/>
                  </a:lnTo>
                  <a:lnTo>
                    <a:pt x="0" y="1455580"/>
                  </a:lnTo>
                  <a:lnTo>
                    <a:pt x="0" y="1528359"/>
                  </a:lnTo>
                  <a:lnTo>
                    <a:pt x="0" y="1601138"/>
                  </a:lnTo>
                  <a:lnTo>
                    <a:pt x="0" y="1673917"/>
                  </a:lnTo>
                  <a:lnTo>
                    <a:pt x="0" y="1746696"/>
                  </a:lnTo>
                  <a:lnTo>
                    <a:pt x="0" y="1819475"/>
                  </a:lnTo>
                  <a:lnTo>
                    <a:pt x="0" y="1892254"/>
                  </a:lnTo>
                  <a:lnTo>
                    <a:pt x="0" y="1965033"/>
                  </a:lnTo>
                  <a:lnTo>
                    <a:pt x="0" y="2037812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7"/>
            <p:cNvSpPr/>
            <p:nvPr/>
          </p:nvSpPr>
          <p:spPr>
            <a:xfrm>
              <a:off x="4539318" y="2045924"/>
              <a:ext cx="2075819" cy="1914954"/>
            </a:xfrm>
            <a:custGeom>
              <a:avLst/>
              <a:pathLst>
                <a:path w="2075819" h="1914954">
                  <a:moveTo>
                    <a:pt x="0" y="1914954"/>
                  </a:moveTo>
                  <a:lnTo>
                    <a:pt x="71579" y="1901797"/>
                  </a:lnTo>
                  <a:lnTo>
                    <a:pt x="143159" y="1888641"/>
                  </a:lnTo>
                  <a:lnTo>
                    <a:pt x="214739" y="1875485"/>
                  </a:lnTo>
                  <a:lnTo>
                    <a:pt x="286319" y="1862328"/>
                  </a:lnTo>
                  <a:lnTo>
                    <a:pt x="357899" y="1849172"/>
                  </a:lnTo>
                  <a:lnTo>
                    <a:pt x="429479" y="1836016"/>
                  </a:lnTo>
                  <a:lnTo>
                    <a:pt x="501059" y="1822859"/>
                  </a:lnTo>
                  <a:lnTo>
                    <a:pt x="572639" y="1809703"/>
                  </a:lnTo>
                  <a:lnTo>
                    <a:pt x="644219" y="1796547"/>
                  </a:lnTo>
                  <a:lnTo>
                    <a:pt x="715799" y="1783390"/>
                  </a:lnTo>
                  <a:lnTo>
                    <a:pt x="787379" y="1770234"/>
                  </a:lnTo>
                  <a:lnTo>
                    <a:pt x="858959" y="1757078"/>
                  </a:lnTo>
                  <a:lnTo>
                    <a:pt x="930539" y="1743922"/>
                  </a:lnTo>
                  <a:lnTo>
                    <a:pt x="1002119" y="1730765"/>
                  </a:lnTo>
                  <a:lnTo>
                    <a:pt x="1073699" y="1717609"/>
                  </a:lnTo>
                  <a:lnTo>
                    <a:pt x="1145279" y="1704453"/>
                  </a:lnTo>
                  <a:lnTo>
                    <a:pt x="1216859" y="1691296"/>
                  </a:lnTo>
                  <a:lnTo>
                    <a:pt x="1288439" y="1678140"/>
                  </a:lnTo>
                  <a:lnTo>
                    <a:pt x="1360019" y="1664984"/>
                  </a:lnTo>
                  <a:lnTo>
                    <a:pt x="1431599" y="1651827"/>
                  </a:lnTo>
                  <a:lnTo>
                    <a:pt x="1503179" y="1638671"/>
                  </a:lnTo>
                  <a:lnTo>
                    <a:pt x="1574759" y="1625515"/>
                  </a:lnTo>
                  <a:lnTo>
                    <a:pt x="1646339" y="1612358"/>
                  </a:lnTo>
                  <a:lnTo>
                    <a:pt x="1717919" y="1599202"/>
                  </a:lnTo>
                  <a:lnTo>
                    <a:pt x="1789499" y="1586046"/>
                  </a:lnTo>
                  <a:lnTo>
                    <a:pt x="1861079" y="1572889"/>
                  </a:lnTo>
                  <a:lnTo>
                    <a:pt x="1932659" y="1559733"/>
                  </a:lnTo>
                  <a:lnTo>
                    <a:pt x="2004239" y="1546577"/>
                  </a:lnTo>
                  <a:lnTo>
                    <a:pt x="2075819" y="1533420"/>
                  </a:lnTo>
                  <a:lnTo>
                    <a:pt x="2061600" y="1462851"/>
                  </a:lnTo>
                  <a:lnTo>
                    <a:pt x="2044983" y="1392808"/>
                  </a:lnTo>
                  <a:lnTo>
                    <a:pt x="2025987" y="1323372"/>
                  </a:lnTo>
                  <a:lnTo>
                    <a:pt x="2004634" y="1254624"/>
                  </a:lnTo>
                  <a:lnTo>
                    <a:pt x="1980949" y="1186644"/>
                  </a:lnTo>
                  <a:lnTo>
                    <a:pt x="1954959" y="1119512"/>
                  </a:lnTo>
                  <a:lnTo>
                    <a:pt x="1926695" y="1053305"/>
                  </a:lnTo>
                  <a:lnTo>
                    <a:pt x="1896190" y="988100"/>
                  </a:lnTo>
                  <a:lnTo>
                    <a:pt x="1863478" y="923974"/>
                  </a:lnTo>
                  <a:lnTo>
                    <a:pt x="1828599" y="861000"/>
                  </a:lnTo>
                  <a:lnTo>
                    <a:pt x="1791593" y="799253"/>
                  </a:lnTo>
                  <a:lnTo>
                    <a:pt x="1752502" y="738804"/>
                  </a:lnTo>
                  <a:lnTo>
                    <a:pt x="1711373" y="679722"/>
                  </a:lnTo>
                  <a:lnTo>
                    <a:pt x="1668252" y="622078"/>
                  </a:lnTo>
                  <a:lnTo>
                    <a:pt x="1623191" y="565938"/>
                  </a:lnTo>
                  <a:lnTo>
                    <a:pt x="1576242" y="511367"/>
                  </a:lnTo>
                  <a:lnTo>
                    <a:pt x="1527459" y="458430"/>
                  </a:lnTo>
                  <a:lnTo>
                    <a:pt x="1476899" y="407186"/>
                  </a:lnTo>
                  <a:lnTo>
                    <a:pt x="1424621" y="357697"/>
                  </a:lnTo>
                  <a:lnTo>
                    <a:pt x="1370685" y="310019"/>
                  </a:lnTo>
                  <a:lnTo>
                    <a:pt x="1315155" y="264208"/>
                  </a:lnTo>
                  <a:lnTo>
                    <a:pt x="1258095" y="220318"/>
                  </a:lnTo>
                  <a:lnTo>
                    <a:pt x="1199571" y="178399"/>
                  </a:lnTo>
                  <a:lnTo>
                    <a:pt x="1139652" y="138500"/>
                  </a:lnTo>
                  <a:lnTo>
                    <a:pt x="1078407" y="100668"/>
                  </a:lnTo>
                  <a:lnTo>
                    <a:pt x="1015907" y="64947"/>
                  </a:lnTo>
                  <a:lnTo>
                    <a:pt x="952226" y="31377"/>
                  </a:lnTo>
                  <a:lnTo>
                    <a:pt x="887437" y="0"/>
                  </a:lnTo>
                  <a:lnTo>
                    <a:pt x="856836" y="66032"/>
                  </a:lnTo>
                  <a:lnTo>
                    <a:pt x="826234" y="132065"/>
                  </a:lnTo>
                  <a:lnTo>
                    <a:pt x="795633" y="198098"/>
                  </a:lnTo>
                  <a:lnTo>
                    <a:pt x="765032" y="264131"/>
                  </a:lnTo>
                  <a:lnTo>
                    <a:pt x="734430" y="330164"/>
                  </a:lnTo>
                  <a:lnTo>
                    <a:pt x="703829" y="396197"/>
                  </a:lnTo>
                  <a:lnTo>
                    <a:pt x="673228" y="462230"/>
                  </a:lnTo>
                  <a:lnTo>
                    <a:pt x="642627" y="528263"/>
                  </a:lnTo>
                  <a:lnTo>
                    <a:pt x="612025" y="594296"/>
                  </a:lnTo>
                  <a:lnTo>
                    <a:pt x="581424" y="660329"/>
                  </a:lnTo>
                  <a:lnTo>
                    <a:pt x="550823" y="726361"/>
                  </a:lnTo>
                  <a:lnTo>
                    <a:pt x="520221" y="792394"/>
                  </a:lnTo>
                  <a:lnTo>
                    <a:pt x="489620" y="858427"/>
                  </a:lnTo>
                  <a:lnTo>
                    <a:pt x="459019" y="924460"/>
                  </a:lnTo>
                  <a:lnTo>
                    <a:pt x="428418" y="990493"/>
                  </a:lnTo>
                  <a:lnTo>
                    <a:pt x="397816" y="1056526"/>
                  </a:lnTo>
                  <a:lnTo>
                    <a:pt x="367215" y="1122559"/>
                  </a:lnTo>
                  <a:lnTo>
                    <a:pt x="336614" y="1188592"/>
                  </a:lnTo>
                  <a:lnTo>
                    <a:pt x="306012" y="1254625"/>
                  </a:lnTo>
                  <a:lnTo>
                    <a:pt x="275411" y="1320658"/>
                  </a:lnTo>
                  <a:lnTo>
                    <a:pt x="244810" y="1386690"/>
                  </a:lnTo>
                  <a:lnTo>
                    <a:pt x="214209" y="1452723"/>
                  </a:lnTo>
                  <a:lnTo>
                    <a:pt x="183607" y="1518756"/>
                  </a:lnTo>
                  <a:lnTo>
                    <a:pt x="153006" y="1584789"/>
                  </a:lnTo>
                  <a:lnTo>
                    <a:pt x="122405" y="1650822"/>
                  </a:lnTo>
                  <a:lnTo>
                    <a:pt x="91803" y="1716855"/>
                  </a:lnTo>
                  <a:lnTo>
                    <a:pt x="61202" y="1782888"/>
                  </a:lnTo>
                  <a:lnTo>
                    <a:pt x="30601" y="1848921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8"/>
            <p:cNvSpPr/>
            <p:nvPr/>
          </p:nvSpPr>
          <p:spPr>
            <a:xfrm>
              <a:off x="4539318" y="3579345"/>
              <a:ext cx="2110469" cy="2470078"/>
            </a:xfrm>
            <a:custGeom>
              <a:avLst/>
              <a:pathLst>
                <a:path w="2110469" h="2470078">
                  <a:moveTo>
                    <a:pt x="0" y="381533"/>
                  </a:moveTo>
                  <a:lnTo>
                    <a:pt x="10491" y="453552"/>
                  </a:lnTo>
                  <a:lnTo>
                    <a:pt x="20983" y="525570"/>
                  </a:lnTo>
                  <a:lnTo>
                    <a:pt x="31474" y="597589"/>
                  </a:lnTo>
                  <a:lnTo>
                    <a:pt x="41966" y="669608"/>
                  </a:lnTo>
                  <a:lnTo>
                    <a:pt x="52458" y="741627"/>
                  </a:lnTo>
                  <a:lnTo>
                    <a:pt x="62949" y="813646"/>
                  </a:lnTo>
                  <a:lnTo>
                    <a:pt x="73441" y="885664"/>
                  </a:lnTo>
                  <a:lnTo>
                    <a:pt x="83932" y="957683"/>
                  </a:lnTo>
                  <a:lnTo>
                    <a:pt x="94424" y="1029702"/>
                  </a:lnTo>
                  <a:lnTo>
                    <a:pt x="104916" y="1101721"/>
                  </a:lnTo>
                  <a:lnTo>
                    <a:pt x="115407" y="1173740"/>
                  </a:lnTo>
                  <a:lnTo>
                    <a:pt x="125899" y="1245758"/>
                  </a:lnTo>
                  <a:lnTo>
                    <a:pt x="136390" y="1317777"/>
                  </a:lnTo>
                  <a:lnTo>
                    <a:pt x="146882" y="1389796"/>
                  </a:lnTo>
                  <a:lnTo>
                    <a:pt x="157374" y="1461815"/>
                  </a:lnTo>
                  <a:lnTo>
                    <a:pt x="167865" y="1533834"/>
                  </a:lnTo>
                  <a:lnTo>
                    <a:pt x="178357" y="1605853"/>
                  </a:lnTo>
                  <a:lnTo>
                    <a:pt x="188849" y="1677871"/>
                  </a:lnTo>
                  <a:lnTo>
                    <a:pt x="199340" y="1749890"/>
                  </a:lnTo>
                  <a:lnTo>
                    <a:pt x="209832" y="1821909"/>
                  </a:lnTo>
                  <a:lnTo>
                    <a:pt x="220323" y="1893928"/>
                  </a:lnTo>
                  <a:lnTo>
                    <a:pt x="230815" y="1965947"/>
                  </a:lnTo>
                  <a:lnTo>
                    <a:pt x="241307" y="2037965"/>
                  </a:lnTo>
                  <a:lnTo>
                    <a:pt x="251798" y="2109984"/>
                  </a:lnTo>
                  <a:lnTo>
                    <a:pt x="262290" y="2182003"/>
                  </a:lnTo>
                  <a:lnTo>
                    <a:pt x="272781" y="2254022"/>
                  </a:lnTo>
                  <a:lnTo>
                    <a:pt x="283273" y="2326041"/>
                  </a:lnTo>
                  <a:lnTo>
                    <a:pt x="293765" y="2398059"/>
                  </a:lnTo>
                  <a:lnTo>
                    <a:pt x="304256" y="2470078"/>
                  </a:lnTo>
                  <a:lnTo>
                    <a:pt x="375515" y="2458449"/>
                  </a:lnTo>
                  <a:lnTo>
                    <a:pt x="446334" y="2444390"/>
                  </a:lnTo>
                  <a:lnTo>
                    <a:pt x="516631" y="2427916"/>
                  </a:lnTo>
                  <a:lnTo>
                    <a:pt x="586324" y="2409048"/>
                  </a:lnTo>
                  <a:lnTo>
                    <a:pt x="655330" y="2387807"/>
                  </a:lnTo>
                  <a:lnTo>
                    <a:pt x="723569" y="2364218"/>
                  </a:lnTo>
                  <a:lnTo>
                    <a:pt x="790962" y="2338309"/>
                  </a:lnTo>
                  <a:lnTo>
                    <a:pt x="857429" y="2310110"/>
                  </a:lnTo>
                  <a:lnTo>
                    <a:pt x="922892" y="2279654"/>
                  </a:lnTo>
                  <a:lnTo>
                    <a:pt x="987276" y="2246977"/>
                  </a:lnTo>
                  <a:lnTo>
                    <a:pt x="1050504" y="2212116"/>
                  </a:lnTo>
                  <a:lnTo>
                    <a:pt x="1112502" y="2175113"/>
                  </a:lnTo>
                  <a:lnTo>
                    <a:pt x="1173199" y="2136012"/>
                  </a:lnTo>
                  <a:lnTo>
                    <a:pt x="1232523" y="2094857"/>
                  </a:lnTo>
                  <a:lnTo>
                    <a:pt x="1290405" y="2051697"/>
                  </a:lnTo>
                  <a:lnTo>
                    <a:pt x="1346776" y="2006583"/>
                  </a:lnTo>
                  <a:lnTo>
                    <a:pt x="1401571" y="1959567"/>
                  </a:lnTo>
                  <a:lnTo>
                    <a:pt x="1454726" y="1910704"/>
                  </a:lnTo>
                  <a:lnTo>
                    <a:pt x="1506179" y="1860052"/>
                  </a:lnTo>
                  <a:lnTo>
                    <a:pt x="1555869" y="1807669"/>
                  </a:lnTo>
                  <a:lnTo>
                    <a:pt x="1603738" y="1753617"/>
                  </a:lnTo>
                  <a:lnTo>
                    <a:pt x="1649731" y="1697960"/>
                  </a:lnTo>
                  <a:lnTo>
                    <a:pt x="1693793" y="1640762"/>
                  </a:lnTo>
                  <a:lnTo>
                    <a:pt x="1735872" y="1582091"/>
                  </a:lnTo>
                  <a:lnTo>
                    <a:pt x="1775921" y="1522014"/>
                  </a:lnTo>
                  <a:lnTo>
                    <a:pt x="1813891" y="1460603"/>
                  </a:lnTo>
                  <a:lnTo>
                    <a:pt x="1849738" y="1397929"/>
                  </a:lnTo>
                  <a:lnTo>
                    <a:pt x="1883421" y="1334066"/>
                  </a:lnTo>
                  <a:lnTo>
                    <a:pt x="1914899" y="1269088"/>
                  </a:lnTo>
                  <a:lnTo>
                    <a:pt x="1944137" y="1203071"/>
                  </a:lnTo>
                  <a:lnTo>
                    <a:pt x="1971099" y="1136093"/>
                  </a:lnTo>
                  <a:lnTo>
                    <a:pt x="1995755" y="1068232"/>
                  </a:lnTo>
                  <a:lnTo>
                    <a:pt x="2018075" y="999567"/>
                  </a:lnTo>
                  <a:lnTo>
                    <a:pt x="2038033" y="930179"/>
                  </a:lnTo>
                  <a:lnTo>
                    <a:pt x="2055607" y="860149"/>
                  </a:lnTo>
                  <a:lnTo>
                    <a:pt x="2070775" y="789559"/>
                  </a:lnTo>
                  <a:lnTo>
                    <a:pt x="2083519" y="718491"/>
                  </a:lnTo>
                  <a:lnTo>
                    <a:pt x="2093825" y="647029"/>
                  </a:lnTo>
                  <a:lnTo>
                    <a:pt x="2101681" y="575257"/>
                  </a:lnTo>
                  <a:lnTo>
                    <a:pt x="2107078" y="503257"/>
                  </a:lnTo>
                  <a:lnTo>
                    <a:pt x="2110008" y="431115"/>
                  </a:lnTo>
                  <a:lnTo>
                    <a:pt x="2110469" y="358915"/>
                  </a:lnTo>
                  <a:lnTo>
                    <a:pt x="2108461" y="286742"/>
                  </a:lnTo>
                  <a:lnTo>
                    <a:pt x="2103985" y="214679"/>
                  </a:lnTo>
                  <a:lnTo>
                    <a:pt x="2097047" y="142812"/>
                  </a:lnTo>
                  <a:lnTo>
                    <a:pt x="2087654" y="71224"/>
                  </a:lnTo>
                  <a:lnTo>
                    <a:pt x="2075819" y="0"/>
                  </a:lnTo>
                  <a:lnTo>
                    <a:pt x="2004239" y="13156"/>
                  </a:lnTo>
                  <a:lnTo>
                    <a:pt x="1932659" y="26312"/>
                  </a:lnTo>
                  <a:lnTo>
                    <a:pt x="1861079" y="39468"/>
                  </a:lnTo>
                  <a:lnTo>
                    <a:pt x="1789499" y="52625"/>
                  </a:lnTo>
                  <a:lnTo>
                    <a:pt x="1717919" y="65781"/>
                  </a:lnTo>
                  <a:lnTo>
                    <a:pt x="1646339" y="78937"/>
                  </a:lnTo>
                  <a:lnTo>
                    <a:pt x="1574759" y="92094"/>
                  </a:lnTo>
                  <a:lnTo>
                    <a:pt x="1503179" y="105250"/>
                  </a:lnTo>
                  <a:lnTo>
                    <a:pt x="1431599" y="118406"/>
                  </a:lnTo>
                  <a:lnTo>
                    <a:pt x="1360019" y="131563"/>
                  </a:lnTo>
                  <a:lnTo>
                    <a:pt x="1288439" y="144719"/>
                  </a:lnTo>
                  <a:lnTo>
                    <a:pt x="1216859" y="157875"/>
                  </a:lnTo>
                  <a:lnTo>
                    <a:pt x="1145279" y="171032"/>
                  </a:lnTo>
                  <a:lnTo>
                    <a:pt x="1073699" y="184188"/>
                  </a:lnTo>
                  <a:lnTo>
                    <a:pt x="1002119" y="197344"/>
                  </a:lnTo>
                  <a:lnTo>
                    <a:pt x="930539" y="210501"/>
                  </a:lnTo>
                  <a:lnTo>
                    <a:pt x="858959" y="223657"/>
                  </a:lnTo>
                  <a:lnTo>
                    <a:pt x="787379" y="236813"/>
                  </a:lnTo>
                  <a:lnTo>
                    <a:pt x="715799" y="249970"/>
                  </a:lnTo>
                  <a:lnTo>
                    <a:pt x="644219" y="263126"/>
                  </a:lnTo>
                  <a:lnTo>
                    <a:pt x="572639" y="276282"/>
                  </a:lnTo>
                  <a:lnTo>
                    <a:pt x="501059" y="289439"/>
                  </a:lnTo>
                  <a:lnTo>
                    <a:pt x="429479" y="302595"/>
                  </a:lnTo>
                  <a:lnTo>
                    <a:pt x="357899" y="315751"/>
                  </a:lnTo>
                  <a:lnTo>
                    <a:pt x="286319" y="328907"/>
                  </a:lnTo>
                  <a:lnTo>
                    <a:pt x="214739" y="342064"/>
                  </a:lnTo>
                  <a:lnTo>
                    <a:pt x="143159" y="355220"/>
                  </a:lnTo>
                  <a:lnTo>
                    <a:pt x="71579" y="368376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2561673" y="3960878"/>
              <a:ext cx="2281901" cy="2110509"/>
            </a:xfrm>
            <a:custGeom>
              <a:avLst/>
              <a:pathLst>
                <a:path w="2281901" h="2110509">
                  <a:moveTo>
                    <a:pt x="1977645" y="0"/>
                  </a:moveTo>
                  <a:lnTo>
                    <a:pt x="1909450" y="25421"/>
                  </a:lnTo>
                  <a:lnTo>
                    <a:pt x="1841255" y="50843"/>
                  </a:lnTo>
                  <a:lnTo>
                    <a:pt x="1773061" y="76265"/>
                  </a:lnTo>
                  <a:lnTo>
                    <a:pt x="1704866" y="101687"/>
                  </a:lnTo>
                  <a:lnTo>
                    <a:pt x="1636671" y="127109"/>
                  </a:lnTo>
                  <a:lnTo>
                    <a:pt x="1568477" y="152531"/>
                  </a:lnTo>
                  <a:lnTo>
                    <a:pt x="1500282" y="177953"/>
                  </a:lnTo>
                  <a:lnTo>
                    <a:pt x="1432087" y="203375"/>
                  </a:lnTo>
                  <a:lnTo>
                    <a:pt x="1363893" y="228796"/>
                  </a:lnTo>
                  <a:lnTo>
                    <a:pt x="1295698" y="254218"/>
                  </a:lnTo>
                  <a:lnTo>
                    <a:pt x="1227503" y="279640"/>
                  </a:lnTo>
                  <a:lnTo>
                    <a:pt x="1159309" y="305062"/>
                  </a:lnTo>
                  <a:lnTo>
                    <a:pt x="1091114" y="330484"/>
                  </a:lnTo>
                  <a:lnTo>
                    <a:pt x="1022919" y="355906"/>
                  </a:lnTo>
                  <a:lnTo>
                    <a:pt x="954725" y="381328"/>
                  </a:lnTo>
                  <a:lnTo>
                    <a:pt x="886530" y="406750"/>
                  </a:lnTo>
                  <a:lnTo>
                    <a:pt x="818335" y="432171"/>
                  </a:lnTo>
                  <a:lnTo>
                    <a:pt x="750141" y="457593"/>
                  </a:lnTo>
                  <a:lnTo>
                    <a:pt x="681946" y="483015"/>
                  </a:lnTo>
                  <a:lnTo>
                    <a:pt x="613751" y="508437"/>
                  </a:lnTo>
                  <a:lnTo>
                    <a:pt x="545557" y="533859"/>
                  </a:lnTo>
                  <a:lnTo>
                    <a:pt x="477362" y="559281"/>
                  </a:lnTo>
                  <a:lnTo>
                    <a:pt x="409167" y="584703"/>
                  </a:lnTo>
                  <a:lnTo>
                    <a:pt x="340973" y="610125"/>
                  </a:lnTo>
                  <a:lnTo>
                    <a:pt x="272778" y="635546"/>
                  </a:lnTo>
                  <a:lnTo>
                    <a:pt x="204583" y="660968"/>
                  </a:lnTo>
                  <a:lnTo>
                    <a:pt x="136389" y="686390"/>
                  </a:lnTo>
                  <a:lnTo>
                    <a:pt x="68194" y="711812"/>
                  </a:lnTo>
                  <a:lnTo>
                    <a:pt x="0" y="737234"/>
                  </a:lnTo>
                  <a:lnTo>
                    <a:pt x="26176" y="803968"/>
                  </a:lnTo>
                  <a:lnTo>
                    <a:pt x="54604" y="869775"/>
                  </a:lnTo>
                  <a:lnTo>
                    <a:pt x="85250" y="934578"/>
                  </a:lnTo>
                  <a:lnTo>
                    <a:pt x="118079" y="998303"/>
                  </a:lnTo>
                  <a:lnTo>
                    <a:pt x="153053" y="1060877"/>
                  </a:lnTo>
                  <a:lnTo>
                    <a:pt x="190132" y="1122227"/>
                  </a:lnTo>
                  <a:lnTo>
                    <a:pt x="229273" y="1182282"/>
                  </a:lnTo>
                  <a:lnTo>
                    <a:pt x="270431" y="1240974"/>
                  </a:lnTo>
                  <a:lnTo>
                    <a:pt x="313558" y="1298233"/>
                  </a:lnTo>
                  <a:lnTo>
                    <a:pt x="358605" y="1353996"/>
                  </a:lnTo>
                  <a:lnTo>
                    <a:pt x="405520" y="1408196"/>
                  </a:lnTo>
                  <a:lnTo>
                    <a:pt x="454248" y="1460772"/>
                  </a:lnTo>
                  <a:lnTo>
                    <a:pt x="504733" y="1511663"/>
                  </a:lnTo>
                  <a:lnTo>
                    <a:pt x="556918" y="1560810"/>
                  </a:lnTo>
                  <a:lnTo>
                    <a:pt x="610741" y="1608157"/>
                  </a:lnTo>
                  <a:lnTo>
                    <a:pt x="666141" y="1653648"/>
                  </a:lnTo>
                  <a:lnTo>
                    <a:pt x="723054" y="1697232"/>
                  </a:lnTo>
                  <a:lnTo>
                    <a:pt x="781415" y="1738858"/>
                  </a:lnTo>
                  <a:lnTo>
                    <a:pt x="841155" y="1778478"/>
                  </a:lnTo>
                  <a:lnTo>
                    <a:pt x="902206" y="1816047"/>
                  </a:lnTo>
                  <a:lnTo>
                    <a:pt x="964498" y="1851520"/>
                  </a:lnTo>
                  <a:lnTo>
                    <a:pt x="1027959" y="1884858"/>
                  </a:lnTo>
                  <a:lnTo>
                    <a:pt x="1092515" y="1916021"/>
                  </a:lnTo>
                  <a:lnTo>
                    <a:pt x="1158092" y="1944975"/>
                  </a:lnTo>
                  <a:lnTo>
                    <a:pt x="1224615" y="1971684"/>
                  </a:lnTo>
                  <a:lnTo>
                    <a:pt x="1292006" y="1996119"/>
                  </a:lnTo>
                  <a:lnTo>
                    <a:pt x="1360188" y="2018252"/>
                  </a:lnTo>
                  <a:lnTo>
                    <a:pt x="1429083" y="2038056"/>
                  </a:lnTo>
                  <a:lnTo>
                    <a:pt x="1498610" y="2055509"/>
                  </a:lnTo>
                  <a:lnTo>
                    <a:pt x="1568690" y="2070591"/>
                  </a:lnTo>
                  <a:lnTo>
                    <a:pt x="1639241" y="2083285"/>
                  </a:lnTo>
                  <a:lnTo>
                    <a:pt x="1710183" y="2093575"/>
                  </a:lnTo>
                  <a:lnTo>
                    <a:pt x="1781434" y="2101450"/>
                  </a:lnTo>
                  <a:lnTo>
                    <a:pt x="1852911" y="2106901"/>
                  </a:lnTo>
                  <a:lnTo>
                    <a:pt x="1924531" y="2109922"/>
                  </a:lnTo>
                  <a:lnTo>
                    <a:pt x="1996213" y="2110509"/>
                  </a:lnTo>
                  <a:lnTo>
                    <a:pt x="2067874" y="2108661"/>
                  </a:lnTo>
                  <a:lnTo>
                    <a:pt x="2139431" y="2104381"/>
                  </a:lnTo>
                  <a:lnTo>
                    <a:pt x="2210800" y="2097673"/>
                  </a:lnTo>
                  <a:lnTo>
                    <a:pt x="2281901" y="2088545"/>
                  </a:lnTo>
                  <a:lnTo>
                    <a:pt x="2271410" y="2016526"/>
                  </a:lnTo>
                  <a:lnTo>
                    <a:pt x="2260918" y="1944507"/>
                  </a:lnTo>
                  <a:lnTo>
                    <a:pt x="2250426" y="1872489"/>
                  </a:lnTo>
                  <a:lnTo>
                    <a:pt x="2239935" y="1800470"/>
                  </a:lnTo>
                  <a:lnTo>
                    <a:pt x="2229443" y="1728451"/>
                  </a:lnTo>
                  <a:lnTo>
                    <a:pt x="2218952" y="1656432"/>
                  </a:lnTo>
                  <a:lnTo>
                    <a:pt x="2208460" y="1584413"/>
                  </a:lnTo>
                  <a:lnTo>
                    <a:pt x="2197968" y="1512395"/>
                  </a:lnTo>
                  <a:lnTo>
                    <a:pt x="2187477" y="1440376"/>
                  </a:lnTo>
                  <a:lnTo>
                    <a:pt x="2176985" y="1368357"/>
                  </a:lnTo>
                  <a:lnTo>
                    <a:pt x="2166494" y="1296338"/>
                  </a:lnTo>
                  <a:lnTo>
                    <a:pt x="2156002" y="1224319"/>
                  </a:lnTo>
                  <a:lnTo>
                    <a:pt x="2145510" y="1152300"/>
                  </a:lnTo>
                  <a:lnTo>
                    <a:pt x="2135019" y="1080282"/>
                  </a:lnTo>
                  <a:lnTo>
                    <a:pt x="2124527" y="1008263"/>
                  </a:lnTo>
                  <a:lnTo>
                    <a:pt x="2114036" y="936244"/>
                  </a:lnTo>
                  <a:lnTo>
                    <a:pt x="2103544" y="864225"/>
                  </a:lnTo>
                  <a:lnTo>
                    <a:pt x="2093052" y="792206"/>
                  </a:lnTo>
                  <a:lnTo>
                    <a:pt x="2082561" y="720188"/>
                  </a:lnTo>
                  <a:lnTo>
                    <a:pt x="2072069" y="648169"/>
                  </a:lnTo>
                  <a:lnTo>
                    <a:pt x="2061577" y="576150"/>
                  </a:lnTo>
                  <a:lnTo>
                    <a:pt x="2051086" y="504131"/>
                  </a:lnTo>
                  <a:lnTo>
                    <a:pt x="2040594" y="432112"/>
                  </a:lnTo>
                  <a:lnTo>
                    <a:pt x="2030103" y="360094"/>
                  </a:lnTo>
                  <a:lnTo>
                    <a:pt x="2019611" y="288075"/>
                  </a:lnTo>
                  <a:lnTo>
                    <a:pt x="2009119" y="216056"/>
                  </a:lnTo>
                  <a:lnTo>
                    <a:pt x="1998628" y="144037"/>
                  </a:lnTo>
                  <a:lnTo>
                    <a:pt x="1988136" y="72018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2428896" y="3205580"/>
              <a:ext cx="2110422" cy="1492532"/>
            </a:xfrm>
            <a:custGeom>
              <a:avLst/>
              <a:pathLst>
                <a:path w="2110422" h="1492532">
                  <a:moveTo>
                    <a:pt x="2110422" y="755298"/>
                  </a:moveTo>
                  <a:lnTo>
                    <a:pt x="2042463" y="729253"/>
                  </a:lnTo>
                  <a:lnTo>
                    <a:pt x="1974504" y="703208"/>
                  </a:lnTo>
                  <a:lnTo>
                    <a:pt x="1906544" y="677163"/>
                  </a:lnTo>
                  <a:lnTo>
                    <a:pt x="1838585" y="651119"/>
                  </a:lnTo>
                  <a:lnTo>
                    <a:pt x="1770626" y="625074"/>
                  </a:lnTo>
                  <a:lnTo>
                    <a:pt x="1702667" y="599029"/>
                  </a:lnTo>
                  <a:lnTo>
                    <a:pt x="1634708" y="572984"/>
                  </a:lnTo>
                  <a:lnTo>
                    <a:pt x="1566748" y="546939"/>
                  </a:lnTo>
                  <a:lnTo>
                    <a:pt x="1498789" y="520895"/>
                  </a:lnTo>
                  <a:lnTo>
                    <a:pt x="1430830" y="494850"/>
                  </a:lnTo>
                  <a:lnTo>
                    <a:pt x="1362871" y="468805"/>
                  </a:lnTo>
                  <a:lnTo>
                    <a:pt x="1294912" y="442760"/>
                  </a:lnTo>
                  <a:lnTo>
                    <a:pt x="1226952" y="416716"/>
                  </a:lnTo>
                  <a:lnTo>
                    <a:pt x="1158993" y="390671"/>
                  </a:lnTo>
                  <a:lnTo>
                    <a:pt x="1091034" y="364626"/>
                  </a:lnTo>
                  <a:lnTo>
                    <a:pt x="1023075" y="338581"/>
                  </a:lnTo>
                  <a:lnTo>
                    <a:pt x="955116" y="312537"/>
                  </a:lnTo>
                  <a:lnTo>
                    <a:pt x="887156" y="286492"/>
                  </a:lnTo>
                  <a:lnTo>
                    <a:pt x="819197" y="260447"/>
                  </a:lnTo>
                  <a:lnTo>
                    <a:pt x="751238" y="234402"/>
                  </a:lnTo>
                  <a:lnTo>
                    <a:pt x="683279" y="208358"/>
                  </a:lnTo>
                  <a:lnTo>
                    <a:pt x="615320" y="182313"/>
                  </a:lnTo>
                  <a:lnTo>
                    <a:pt x="547360" y="156268"/>
                  </a:lnTo>
                  <a:lnTo>
                    <a:pt x="479401" y="130223"/>
                  </a:lnTo>
                  <a:lnTo>
                    <a:pt x="411442" y="104179"/>
                  </a:lnTo>
                  <a:lnTo>
                    <a:pt x="343483" y="78134"/>
                  </a:lnTo>
                  <a:lnTo>
                    <a:pt x="275524" y="52089"/>
                  </a:lnTo>
                  <a:lnTo>
                    <a:pt x="207564" y="26044"/>
                  </a:lnTo>
                  <a:lnTo>
                    <a:pt x="139605" y="0"/>
                  </a:lnTo>
                  <a:lnTo>
                    <a:pt x="114781" y="68267"/>
                  </a:lnTo>
                  <a:lnTo>
                    <a:pt x="92320" y="137349"/>
                  </a:lnTo>
                  <a:lnTo>
                    <a:pt x="72251" y="207163"/>
                  </a:lnTo>
                  <a:lnTo>
                    <a:pt x="54595" y="277626"/>
                  </a:lnTo>
                  <a:lnTo>
                    <a:pt x="39375" y="348654"/>
                  </a:lnTo>
                  <a:lnTo>
                    <a:pt x="26608" y="420165"/>
                  </a:lnTo>
                  <a:lnTo>
                    <a:pt x="16310" y="492072"/>
                  </a:lnTo>
                  <a:lnTo>
                    <a:pt x="8492" y="564292"/>
                  </a:lnTo>
                  <a:lnTo>
                    <a:pt x="3164" y="636737"/>
                  </a:lnTo>
                  <a:lnTo>
                    <a:pt x="332" y="709323"/>
                  </a:lnTo>
                  <a:lnTo>
                    <a:pt x="0" y="781964"/>
                  </a:lnTo>
                  <a:lnTo>
                    <a:pt x="2167" y="854573"/>
                  </a:lnTo>
                  <a:lnTo>
                    <a:pt x="6832" y="927064"/>
                  </a:lnTo>
                  <a:lnTo>
                    <a:pt x="13989" y="999352"/>
                  </a:lnTo>
                  <a:lnTo>
                    <a:pt x="23629" y="1071350"/>
                  </a:lnTo>
                  <a:lnTo>
                    <a:pt x="35741" y="1142975"/>
                  </a:lnTo>
                  <a:lnTo>
                    <a:pt x="50311" y="1214140"/>
                  </a:lnTo>
                  <a:lnTo>
                    <a:pt x="67321" y="1284761"/>
                  </a:lnTo>
                  <a:lnTo>
                    <a:pt x="86751" y="1354756"/>
                  </a:lnTo>
                  <a:lnTo>
                    <a:pt x="108578" y="1424040"/>
                  </a:lnTo>
                  <a:lnTo>
                    <a:pt x="132777" y="1492532"/>
                  </a:lnTo>
                  <a:lnTo>
                    <a:pt x="200972" y="1467110"/>
                  </a:lnTo>
                  <a:lnTo>
                    <a:pt x="269166" y="1441688"/>
                  </a:lnTo>
                  <a:lnTo>
                    <a:pt x="337361" y="1416266"/>
                  </a:lnTo>
                  <a:lnTo>
                    <a:pt x="405556" y="1390844"/>
                  </a:lnTo>
                  <a:lnTo>
                    <a:pt x="473750" y="1365423"/>
                  </a:lnTo>
                  <a:lnTo>
                    <a:pt x="541945" y="1340001"/>
                  </a:lnTo>
                  <a:lnTo>
                    <a:pt x="610140" y="1314579"/>
                  </a:lnTo>
                  <a:lnTo>
                    <a:pt x="678334" y="1289157"/>
                  </a:lnTo>
                  <a:lnTo>
                    <a:pt x="746529" y="1263735"/>
                  </a:lnTo>
                  <a:lnTo>
                    <a:pt x="814724" y="1238313"/>
                  </a:lnTo>
                  <a:lnTo>
                    <a:pt x="882918" y="1212891"/>
                  </a:lnTo>
                  <a:lnTo>
                    <a:pt x="951113" y="1187469"/>
                  </a:lnTo>
                  <a:lnTo>
                    <a:pt x="1019308" y="1162048"/>
                  </a:lnTo>
                  <a:lnTo>
                    <a:pt x="1087502" y="1136626"/>
                  </a:lnTo>
                  <a:lnTo>
                    <a:pt x="1155697" y="1111204"/>
                  </a:lnTo>
                  <a:lnTo>
                    <a:pt x="1223892" y="1085782"/>
                  </a:lnTo>
                  <a:lnTo>
                    <a:pt x="1292086" y="1060360"/>
                  </a:lnTo>
                  <a:lnTo>
                    <a:pt x="1360281" y="1034938"/>
                  </a:lnTo>
                  <a:lnTo>
                    <a:pt x="1428476" y="1009516"/>
                  </a:lnTo>
                  <a:lnTo>
                    <a:pt x="1496670" y="984094"/>
                  </a:lnTo>
                  <a:lnTo>
                    <a:pt x="1564865" y="958673"/>
                  </a:lnTo>
                  <a:lnTo>
                    <a:pt x="1633059" y="933251"/>
                  </a:lnTo>
                  <a:lnTo>
                    <a:pt x="1701254" y="907829"/>
                  </a:lnTo>
                  <a:lnTo>
                    <a:pt x="1769449" y="882407"/>
                  </a:lnTo>
                  <a:lnTo>
                    <a:pt x="1837643" y="856985"/>
                  </a:lnTo>
                  <a:lnTo>
                    <a:pt x="1905838" y="831563"/>
                  </a:lnTo>
                  <a:lnTo>
                    <a:pt x="1974033" y="806141"/>
                  </a:lnTo>
                  <a:lnTo>
                    <a:pt x="2042227" y="780719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2568501" y="2315506"/>
              <a:ext cx="1970816" cy="1645371"/>
            </a:xfrm>
            <a:custGeom>
              <a:avLst/>
              <a:pathLst>
                <a:path w="1970816" h="1645371">
                  <a:moveTo>
                    <a:pt x="1970816" y="1645371"/>
                  </a:moveTo>
                  <a:lnTo>
                    <a:pt x="1925235" y="1588634"/>
                  </a:lnTo>
                  <a:lnTo>
                    <a:pt x="1879653" y="1531897"/>
                  </a:lnTo>
                  <a:lnTo>
                    <a:pt x="1834071" y="1475160"/>
                  </a:lnTo>
                  <a:lnTo>
                    <a:pt x="1788489" y="1418424"/>
                  </a:lnTo>
                  <a:lnTo>
                    <a:pt x="1742907" y="1361687"/>
                  </a:lnTo>
                  <a:lnTo>
                    <a:pt x="1697326" y="1304950"/>
                  </a:lnTo>
                  <a:lnTo>
                    <a:pt x="1651744" y="1248213"/>
                  </a:lnTo>
                  <a:lnTo>
                    <a:pt x="1606162" y="1191476"/>
                  </a:lnTo>
                  <a:lnTo>
                    <a:pt x="1560580" y="1134739"/>
                  </a:lnTo>
                  <a:lnTo>
                    <a:pt x="1514998" y="1078002"/>
                  </a:lnTo>
                  <a:lnTo>
                    <a:pt x="1469417" y="1021265"/>
                  </a:lnTo>
                  <a:lnTo>
                    <a:pt x="1423835" y="964528"/>
                  </a:lnTo>
                  <a:lnTo>
                    <a:pt x="1378253" y="907791"/>
                  </a:lnTo>
                  <a:lnTo>
                    <a:pt x="1332671" y="851054"/>
                  </a:lnTo>
                  <a:lnTo>
                    <a:pt x="1287089" y="794317"/>
                  </a:lnTo>
                  <a:lnTo>
                    <a:pt x="1241508" y="737580"/>
                  </a:lnTo>
                  <a:lnTo>
                    <a:pt x="1195926" y="680843"/>
                  </a:lnTo>
                  <a:lnTo>
                    <a:pt x="1150344" y="624106"/>
                  </a:lnTo>
                  <a:lnTo>
                    <a:pt x="1104762" y="567369"/>
                  </a:lnTo>
                  <a:lnTo>
                    <a:pt x="1059180" y="510632"/>
                  </a:lnTo>
                  <a:lnTo>
                    <a:pt x="1013599" y="453895"/>
                  </a:lnTo>
                  <a:lnTo>
                    <a:pt x="968017" y="397158"/>
                  </a:lnTo>
                  <a:lnTo>
                    <a:pt x="922435" y="340421"/>
                  </a:lnTo>
                  <a:lnTo>
                    <a:pt x="876853" y="283684"/>
                  </a:lnTo>
                  <a:lnTo>
                    <a:pt x="831271" y="226947"/>
                  </a:lnTo>
                  <a:lnTo>
                    <a:pt x="785690" y="170210"/>
                  </a:lnTo>
                  <a:lnTo>
                    <a:pt x="740108" y="113473"/>
                  </a:lnTo>
                  <a:lnTo>
                    <a:pt x="694526" y="56736"/>
                  </a:lnTo>
                  <a:lnTo>
                    <a:pt x="648944" y="0"/>
                  </a:lnTo>
                  <a:lnTo>
                    <a:pt x="591856" y="47541"/>
                  </a:lnTo>
                  <a:lnTo>
                    <a:pt x="536477" y="97061"/>
                  </a:lnTo>
                  <a:lnTo>
                    <a:pt x="482874" y="148500"/>
                  </a:lnTo>
                  <a:lnTo>
                    <a:pt x="431115" y="201794"/>
                  </a:lnTo>
                  <a:lnTo>
                    <a:pt x="381264" y="256876"/>
                  </a:lnTo>
                  <a:lnTo>
                    <a:pt x="333382" y="313679"/>
                  </a:lnTo>
                  <a:lnTo>
                    <a:pt x="287529" y="372132"/>
                  </a:lnTo>
                  <a:lnTo>
                    <a:pt x="243762" y="432162"/>
                  </a:lnTo>
                  <a:lnTo>
                    <a:pt x="202134" y="493695"/>
                  </a:lnTo>
                  <a:lnTo>
                    <a:pt x="162698" y="556655"/>
                  </a:lnTo>
                  <a:lnTo>
                    <a:pt x="125502" y="620964"/>
                  </a:lnTo>
                  <a:lnTo>
                    <a:pt x="90592" y="686543"/>
                  </a:lnTo>
                  <a:lnTo>
                    <a:pt x="58012" y="753309"/>
                  </a:lnTo>
                  <a:lnTo>
                    <a:pt x="27802" y="821181"/>
                  </a:lnTo>
                  <a:lnTo>
                    <a:pt x="0" y="890073"/>
                  </a:lnTo>
                  <a:lnTo>
                    <a:pt x="67959" y="916118"/>
                  </a:lnTo>
                  <a:lnTo>
                    <a:pt x="135918" y="942163"/>
                  </a:lnTo>
                  <a:lnTo>
                    <a:pt x="203877" y="968208"/>
                  </a:lnTo>
                  <a:lnTo>
                    <a:pt x="271836" y="994252"/>
                  </a:lnTo>
                  <a:lnTo>
                    <a:pt x="339796" y="1020297"/>
                  </a:lnTo>
                  <a:lnTo>
                    <a:pt x="407755" y="1046342"/>
                  </a:lnTo>
                  <a:lnTo>
                    <a:pt x="475714" y="1072387"/>
                  </a:lnTo>
                  <a:lnTo>
                    <a:pt x="543673" y="1098431"/>
                  </a:lnTo>
                  <a:lnTo>
                    <a:pt x="611632" y="1124476"/>
                  </a:lnTo>
                  <a:lnTo>
                    <a:pt x="679592" y="1150521"/>
                  </a:lnTo>
                  <a:lnTo>
                    <a:pt x="747551" y="1176566"/>
                  </a:lnTo>
                  <a:lnTo>
                    <a:pt x="815510" y="1202610"/>
                  </a:lnTo>
                  <a:lnTo>
                    <a:pt x="883469" y="1228655"/>
                  </a:lnTo>
                  <a:lnTo>
                    <a:pt x="951428" y="1254700"/>
                  </a:lnTo>
                  <a:lnTo>
                    <a:pt x="1019388" y="1280745"/>
                  </a:lnTo>
                  <a:lnTo>
                    <a:pt x="1087347" y="1306789"/>
                  </a:lnTo>
                  <a:lnTo>
                    <a:pt x="1155306" y="1332834"/>
                  </a:lnTo>
                  <a:lnTo>
                    <a:pt x="1223265" y="1358879"/>
                  </a:lnTo>
                  <a:lnTo>
                    <a:pt x="1291224" y="1384924"/>
                  </a:lnTo>
                  <a:lnTo>
                    <a:pt x="1359184" y="1410969"/>
                  </a:lnTo>
                  <a:lnTo>
                    <a:pt x="1427143" y="1437013"/>
                  </a:lnTo>
                  <a:lnTo>
                    <a:pt x="1495102" y="1463058"/>
                  </a:lnTo>
                  <a:lnTo>
                    <a:pt x="1563061" y="1489103"/>
                  </a:lnTo>
                  <a:lnTo>
                    <a:pt x="1631020" y="1515148"/>
                  </a:lnTo>
                  <a:lnTo>
                    <a:pt x="1698980" y="1541192"/>
                  </a:lnTo>
                  <a:lnTo>
                    <a:pt x="1766939" y="1567237"/>
                  </a:lnTo>
                  <a:lnTo>
                    <a:pt x="1834898" y="1593282"/>
                  </a:lnTo>
                  <a:lnTo>
                    <a:pt x="1902857" y="1619327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3217446" y="1976069"/>
              <a:ext cx="1321872" cy="1984809"/>
            </a:xfrm>
            <a:custGeom>
              <a:avLst/>
              <a:pathLst>
                <a:path w="1321872" h="1984809">
                  <a:moveTo>
                    <a:pt x="1321872" y="1984809"/>
                  </a:moveTo>
                  <a:lnTo>
                    <a:pt x="1297123" y="1916367"/>
                  </a:lnTo>
                  <a:lnTo>
                    <a:pt x="1272374" y="1847926"/>
                  </a:lnTo>
                  <a:lnTo>
                    <a:pt x="1247625" y="1779484"/>
                  </a:lnTo>
                  <a:lnTo>
                    <a:pt x="1222876" y="1711042"/>
                  </a:lnTo>
                  <a:lnTo>
                    <a:pt x="1198126" y="1642601"/>
                  </a:lnTo>
                  <a:lnTo>
                    <a:pt x="1173377" y="1574159"/>
                  </a:lnTo>
                  <a:lnTo>
                    <a:pt x="1148628" y="1505717"/>
                  </a:lnTo>
                  <a:lnTo>
                    <a:pt x="1123879" y="1437275"/>
                  </a:lnTo>
                  <a:lnTo>
                    <a:pt x="1099130" y="1368834"/>
                  </a:lnTo>
                  <a:lnTo>
                    <a:pt x="1074381" y="1300392"/>
                  </a:lnTo>
                  <a:lnTo>
                    <a:pt x="1049632" y="1231950"/>
                  </a:lnTo>
                  <a:lnTo>
                    <a:pt x="1024883" y="1163509"/>
                  </a:lnTo>
                  <a:lnTo>
                    <a:pt x="1000134" y="1095067"/>
                  </a:lnTo>
                  <a:lnTo>
                    <a:pt x="975385" y="1026625"/>
                  </a:lnTo>
                  <a:lnTo>
                    <a:pt x="950636" y="958183"/>
                  </a:lnTo>
                  <a:lnTo>
                    <a:pt x="925887" y="889742"/>
                  </a:lnTo>
                  <a:lnTo>
                    <a:pt x="901138" y="821300"/>
                  </a:lnTo>
                  <a:lnTo>
                    <a:pt x="876389" y="752858"/>
                  </a:lnTo>
                  <a:lnTo>
                    <a:pt x="851640" y="684417"/>
                  </a:lnTo>
                  <a:lnTo>
                    <a:pt x="826891" y="615975"/>
                  </a:lnTo>
                  <a:lnTo>
                    <a:pt x="802142" y="547533"/>
                  </a:lnTo>
                  <a:lnTo>
                    <a:pt x="777393" y="479091"/>
                  </a:lnTo>
                  <a:lnTo>
                    <a:pt x="752644" y="410650"/>
                  </a:lnTo>
                  <a:lnTo>
                    <a:pt x="727895" y="342208"/>
                  </a:lnTo>
                  <a:lnTo>
                    <a:pt x="703146" y="273766"/>
                  </a:lnTo>
                  <a:lnTo>
                    <a:pt x="678397" y="205325"/>
                  </a:lnTo>
                  <a:lnTo>
                    <a:pt x="653648" y="136883"/>
                  </a:lnTo>
                  <a:lnTo>
                    <a:pt x="628899" y="68441"/>
                  </a:lnTo>
                  <a:lnTo>
                    <a:pt x="604150" y="0"/>
                  </a:lnTo>
                  <a:lnTo>
                    <a:pt x="531910" y="27629"/>
                  </a:lnTo>
                  <a:lnTo>
                    <a:pt x="460731" y="57886"/>
                  </a:lnTo>
                  <a:lnTo>
                    <a:pt x="390709" y="90732"/>
                  </a:lnTo>
                  <a:lnTo>
                    <a:pt x="321937" y="126120"/>
                  </a:lnTo>
                  <a:lnTo>
                    <a:pt x="254507" y="164005"/>
                  </a:lnTo>
                  <a:lnTo>
                    <a:pt x="188511" y="204335"/>
                  </a:lnTo>
                  <a:lnTo>
                    <a:pt x="124037" y="247056"/>
                  </a:lnTo>
                  <a:lnTo>
                    <a:pt x="61172" y="292110"/>
                  </a:lnTo>
                  <a:lnTo>
                    <a:pt x="0" y="339437"/>
                  </a:lnTo>
                  <a:lnTo>
                    <a:pt x="45581" y="396174"/>
                  </a:lnTo>
                  <a:lnTo>
                    <a:pt x="91163" y="452911"/>
                  </a:lnTo>
                  <a:lnTo>
                    <a:pt x="136745" y="509648"/>
                  </a:lnTo>
                  <a:lnTo>
                    <a:pt x="182327" y="566385"/>
                  </a:lnTo>
                  <a:lnTo>
                    <a:pt x="227908" y="623122"/>
                  </a:lnTo>
                  <a:lnTo>
                    <a:pt x="273490" y="679859"/>
                  </a:lnTo>
                  <a:lnTo>
                    <a:pt x="319072" y="736596"/>
                  </a:lnTo>
                  <a:lnTo>
                    <a:pt x="364654" y="793333"/>
                  </a:lnTo>
                  <a:lnTo>
                    <a:pt x="410236" y="850070"/>
                  </a:lnTo>
                  <a:lnTo>
                    <a:pt x="455817" y="906807"/>
                  </a:lnTo>
                  <a:lnTo>
                    <a:pt x="501399" y="963544"/>
                  </a:lnTo>
                  <a:lnTo>
                    <a:pt x="546981" y="1020281"/>
                  </a:lnTo>
                  <a:lnTo>
                    <a:pt x="592563" y="1077018"/>
                  </a:lnTo>
                  <a:lnTo>
                    <a:pt x="638145" y="1133755"/>
                  </a:lnTo>
                  <a:lnTo>
                    <a:pt x="683726" y="1190492"/>
                  </a:lnTo>
                  <a:lnTo>
                    <a:pt x="729308" y="1247229"/>
                  </a:lnTo>
                  <a:lnTo>
                    <a:pt x="774890" y="1303966"/>
                  </a:lnTo>
                  <a:lnTo>
                    <a:pt x="820472" y="1360703"/>
                  </a:lnTo>
                  <a:lnTo>
                    <a:pt x="866054" y="1417440"/>
                  </a:lnTo>
                  <a:lnTo>
                    <a:pt x="911635" y="1474177"/>
                  </a:lnTo>
                  <a:lnTo>
                    <a:pt x="957217" y="1530914"/>
                  </a:lnTo>
                  <a:lnTo>
                    <a:pt x="1002799" y="1587650"/>
                  </a:lnTo>
                  <a:lnTo>
                    <a:pt x="1048381" y="1644387"/>
                  </a:lnTo>
                  <a:lnTo>
                    <a:pt x="1093963" y="1701124"/>
                  </a:lnTo>
                  <a:lnTo>
                    <a:pt x="1139544" y="1757861"/>
                  </a:lnTo>
                  <a:lnTo>
                    <a:pt x="1185126" y="1814598"/>
                  </a:lnTo>
                  <a:lnTo>
                    <a:pt x="1230708" y="1871335"/>
                  </a:lnTo>
                  <a:lnTo>
                    <a:pt x="1276290" y="1928072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3821596" y="1850287"/>
              <a:ext cx="717722" cy="2110591"/>
            </a:xfrm>
            <a:custGeom>
              <a:avLst/>
              <a:pathLst>
                <a:path w="717722" h="2110591">
                  <a:moveTo>
                    <a:pt x="717722" y="2110591"/>
                  </a:moveTo>
                  <a:lnTo>
                    <a:pt x="717722" y="2037812"/>
                  </a:lnTo>
                  <a:lnTo>
                    <a:pt x="717722" y="1965033"/>
                  </a:lnTo>
                  <a:lnTo>
                    <a:pt x="717722" y="1892254"/>
                  </a:lnTo>
                  <a:lnTo>
                    <a:pt x="717722" y="1819475"/>
                  </a:lnTo>
                  <a:lnTo>
                    <a:pt x="717722" y="1746696"/>
                  </a:lnTo>
                  <a:lnTo>
                    <a:pt x="717722" y="1673917"/>
                  </a:lnTo>
                  <a:lnTo>
                    <a:pt x="717722" y="1601138"/>
                  </a:lnTo>
                  <a:lnTo>
                    <a:pt x="717722" y="1528359"/>
                  </a:lnTo>
                  <a:lnTo>
                    <a:pt x="717722" y="1455580"/>
                  </a:lnTo>
                  <a:lnTo>
                    <a:pt x="717722" y="1382801"/>
                  </a:lnTo>
                  <a:lnTo>
                    <a:pt x="717722" y="1310022"/>
                  </a:lnTo>
                  <a:lnTo>
                    <a:pt x="717722" y="1237243"/>
                  </a:lnTo>
                  <a:lnTo>
                    <a:pt x="717722" y="1164464"/>
                  </a:lnTo>
                  <a:lnTo>
                    <a:pt x="717722" y="1091685"/>
                  </a:lnTo>
                  <a:lnTo>
                    <a:pt x="717722" y="1018906"/>
                  </a:lnTo>
                  <a:lnTo>
                    <a:pt x="717722" y="946127"/>
                  </a:lnTo>
                  <a:lnTo>
                    <a:pt x="717722" y="873348"/>
                  </a:lnTo>
                  <a:lnTo>
                    <a:pt x="717722" y="800569"/>
                  </a:lnTo>
                  <a:lnTo>
                    <a:pt x="717722" y="727790"/>
                  </a:lnTo>
                  <a:lnTo>
                    <a:pt x="717722" y="655011"/>
                  </a:lnTo>
                  <a:lnTo>
                    <a:pt x="717722" y="582232"/>
                  </a:lnTo>
                  <a:lnTo>
                    <a:pt x="717722" y="509453"/>
                  </a:lnTo>
                  <a:lnTo>
                    <a:pt x="717722" y="436674"/>
                  </a:lnTo>
                  <a:lnTo>
                    <a:pt x="717722" y="363895"/>
                  </a:lnTo>
                  <a:lnTo>
                    <a:pt x="717722" y="291116"/>
                  </a:lnTo>
                  <a:lnTo>
                    <a:pt x="717722" y="218337"/>
                  </a:lnTo>
                  <a:lnTo>
                    <a:pt x="717722" y="145558"/>
                  </a:lnTo>
                  <a:lnTo>
                    <a:pt x="717722" y="72779"/>
                  </a:lnTo>
                  <a:lnTo>
                    <a:pt x="717722" y="0"/>
                  </a:lnTo>
                  <a:lnTo>
                    <a:pt x="644503" y="1270"/>
                  </a:lnTo>
                  <a:lnTo>
                    <a:pt x="571373" y="5079"/>
                  </a:lnTo>
                  <a:lnTo>
                    <a:pt x="498420" y="11424"/>
                  </a:lnTo>
                  <a:lnTo>
                    <a:pt x="425730" y="20295"/>
                  </a:lnTo>
                  <a:lnTo>
                    <a:pt x="353391" y="31683"/>
                  </a:lnTo>
                  <a:lnTo>
                    <a:pt x="281492" y="45573"/>
                  </a:lnTo>
                  <a:lnTo>
                    <a:pt x="210117" y="61949"/>
                  </a:lnTo>
                  <a:lnTo>
                    <a:pt x="139353" y="80791"/>
                  </a:lnTo>
                  <a:lnTo>
                    <a:pt x="69286" y="102077"/>
                  </a:lnTo>
                  <a:lnTo>
                    <a:pt x="0" y="125781"/>
                  </a:lnTo>
                  <a:lnTo>
                    <a:pt x="24749" y="194223"/>
                  </a:lnTo>
                  <a:lnTo>
                    <a:pt x="49498" y="262664"/>
                  </a:lnTo>
                  <a:lnTo>
                    <a:pt x="74247" y="331106"/>
                  </a:lnTo>
                  <a:lnTo>
                    <a:pt x="98996" y="399548"/>
                  </a:lnTo>
                  <a:lnTo>
                    <a:pt x="123745" y="467989"/>
                  </a:lnTo>
                  <a:lnTo>
                    <a:pt x="148494" y="536431"/>
                  </a:lnTo>
                  <a:lnTo>
                    <a:pt x="173243" y="604873"/>
                  </a:lnTo>
                  <a:lnTo>
                    <a:pt x="197992" y="673315"/>
                  </a:lnTo>
                  <a:lnTo>
                    <a:pt x="222741" y="741756"/>
                  </a:lnTo>
                  <a:lnTo>
                    <a:pt x="247490" y="810198"/>
                  </a:lnTo>
                  <a:lnTo>
                    <a:pt x="272239" y="878640"/>
                  </a:lnTo>
                  <a:lnTo>
                    <a:pt x="296988" y="947081"/>
                  </a:lnTo>
                  <a:lnTo>
                    <a:pt x="321737" y="1015523"/>
                  </a:lnTo>
                  <a:lnTo>
                    <a:pt x="346486" y="1083965"/>
                  </a:lnTo>
                  <a:lnTo>
                    <a:pt x="371235" y="1152407"/>
                  </a:lnTo>
                  <a:lnTo>
                    <a:pt x="395984" y="1220848"/>
                  </a:lnTo>
                  <a:lnTo>
                    <a:pt x="420733" y="1289290"/>
                  </a:lnTo>
                  <a:lnTo>
                    <a:pt x="445482" y="1357732"/>
                  </a:lnTo>
                  <a:lnTo>
                    <a:pt x="470231" y="1426173"/>
                  </a:lnTo>
                  <a:lnTo>
                    <a:pt x="494980" y="1494615"/>
                  </a:lnTo>
                  <a:lnTo>
                    <a:pt x="519729" y="1563057"/>
                  </a:lnTo>
                  <a:lnTo>
                    <a:pt x="544478" y="1631499"/>
                  </a:lnTo>
                  <a:lnTo>
                    <a:pt x="569227" y="1699940"/>
                  </a:lnTo>
                  <a:lnTo>
                    <a:pt x="593976" y="1768382"/>
                  </a:lnTo>
                  <a:lnTo>
                    <a:pt x="618725" y="1836824"/>
                  </a:lnTo>
                  <a:lnTo>
                    <a:pt x="643474" y="1905265"/>
                  </a:lnTo>
                  <a:lnTo>
                    <a:pt x="668224" y="1973707"/>
                  </a:lnTo>
                  <a:lnTo>
                    <a:pt x="692973" y="2042149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4"/>
            <p:cNvSpPr/>
            <p:nvPr/>
          </p:nvSpPr>
          <p:spPr>
            <a:xfrm>
              <a:off x="4471647" y="3303072"/>
              <a:ext cx="387771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70+</a:t>
              </a:r>
            </a:p>
          </p:txBody>
        </p:sp>
        <p:sp>
          <p:nvSpPr>
            <p:cNvPr id="17" name="tx15"/>
            <p:cNvSpPr/>
            <p:nvPr/>
          </p:nvSpPr>
          <p:spPr>
            <a:xfrm>
              <a:off x="4682293" y="3444641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65 to 69</a:t>
              </a:r>
            </a:p>
          </p:txBody>
        </p:sp>
        <p:sp>
          <p:nvSpPr>
            <p:cNvPr id="18" name="tx16"/>
            <p:cNvSpPr/>
            <p:nvPr/>
          </p:nvSpPr>
          <p:spPr>
            <a:xfrm>
              <a:off x="4793186" y="4353962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 to 64</a:t>
              </a:r>
            </a:p>
          </p:txBody>
        </p:sp>
        <p:sp>
          <p:nvSpPr>
            <p:cNvPr id="19" name="tx17"/>
            <p:cNvSpPr/>
            <p:nvPr/>
          </p:nvSpPr>
          <p:spPr>
            <a:xfrm>
              <a:off x="3648236" y="4682732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 to 59</a:t>
              </a:r>
            </a:p>
          </p:txBody>
        </p:sp>
        <p:sp>
          <p:nvSpPr>
            <p:cNvPr id="20" name="tx18"/>
            <p:cNvSpPr/>
            <p:nvPr/>
          </p:nvSpPr>
          <p:spPr>
            <a:xfrm>
              <a:off x="3070924" y="3870772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 to 54</a:t>
              </a:r>
            </a:p>
          </p:txBody>
        </p:sp>
        <p:sp>
          <p:nvSpPr>
            <p:cNvPr id="21" name="tx19"/>
            <p:cNvSpPr/>
            <p:nvPr/>
          </p:nvSpPr>
          <p:spPr>
            <a:xfrm>
              <a:off x="3178745" y="3184812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45 to 49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3494428" y="2751121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 to 44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3985120" y="2373745"/>
              <a:ext cx="622622" cy="166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Under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4169295" y="2606247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4374119" y="1495827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5706197" y="1949300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6315336" y="2597967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6642908" y="3425321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6610369" y="4460735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5935950" y="560111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4608144" y="6225934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48%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2914905" y="5791184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1978193" y="4315163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2162116" y="2859265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2685152" y="213936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88%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2020-07-10T10:11:36Z</dcterms:created>
  <dcterms:modified xsi:type="dcterms:W3CDTF">2020-07-10T20:11:38Z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