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15955963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4496" y="1305527"/>
            <a:ext cx="11966972" cy="2777243"/>
          </a:xfrm>
        </p:spPr>
        <p:txBody>
          <a:bodyPr anchor="b"/>
          <a:lstStyle>
            <a:lvl1pPr algn="ctr"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496" y="4189871"/>
            <a:ext cx="11966972" cy="1925973"/>
          </a:xfrm>
        </p:spPr>
        <p:txBody>
          <a:bodyPr/>
          <a:lstStyle>
            <a:lvl1pPr marL="0" indent="0" algn="ctr">
              <a:buNone/>
              <a:defRPr sz="2792"/>
            </a:lvl1pPr>
            <a:lvl2pPr marL="531815" indent="0" algn="ctr">
              <a:buNone/>
              <a:defRPr sz="2326"/>
            </a:lvl2pPr>
            <a:lvl3pPr marL="1063630" indent="0" algn="ctr">
              <a:buNone/>
              <a:defRPr sz="2094"/>
            </a:lvl3pPr>
            <a:lvl4pPr marL="1595445" indent="0" algn="ctr">
              <a:buNone/>
              <a:defRPr sz="1861"/>
            </a:lvl4pPr>
            <a:lvl5pPr marL="2127260" indent="0" algn="ctr">
              <a:buNone/>
              <a:defRPr sz="1861"/>
            </a:lvl5pPr>
            <a:lvl6pPr marL="2659075" indent="0" algn="ctr">
              <a:buNone/>
              <a:defRPr sz="1861"/>
            </a:lvl6pPr>
            <a:lvl7pPr marL="3190890" indent="0" algn="ctr">
              <a:buNone/>
              <a:defRPr sz="1861"/>
            </a:lvl7pPr>
            <a:lvl8pPr marL="3722705" indent="0" algn="ctr">
              <a:buNone/>
              <a:defRPr sz="1861"/>
            </a:lvl8pPr>
            <a:lvl9pPr marL="4254520" indent="0" algn="ctr">
              <a:buNone/>
              <a:defRPr sz="186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62" y="1988758"/>
            <a:ext cx="13762018" cy="3318288"/>
          </a:xfrm>
        </p:spPr>
        <p:txBody>
          <a:bodyPr anchor="b"/>
          <a:lstStyle>
            <a:lvl1pPr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62" y="5338439"/>
            <a:ext cx="13762018" cy="1745009"/>
          </a:xfrm>
        </p:spPr>
        <p:txBody>
          <a:bodyPr/>
          <a:lstStyle>
            <a:lvl1pPr marL="0" indent="0">
              <a:buNone/>
              <a:defRPr sz="2792">
                <a:solidFill>
                  <a:schemeClr val="tx1">
                    <a:tint val="75000"/>
                  </a:schemeClr>
                </a:solidFill>
              </a:defRPr>
            </a:lvl1pPr>
            <a:lvl2pPr marL="531815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063630" indent="0">
              <a:buNone/>
              <a:defRPr sz="2094">
                <a:solidFill>
                  <a:schemeClr val="tx1">
                    <a:tint val="75000"/>
                  </a:schemeClr>
                </a:solidFill>
              </a:defRPr>
            </a:lvl3pPr>
            <a:lvl4pPr marL="159544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4pPr>
            <a:lvl5pPr marL="212726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5pPr>
            <a:lvl6pPr marL="265907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6pPr>
            <a:lvl7pPr marL="319089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7pPr>
            <a:lvl8pPr marL="372270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8pPr>
            <a:lvl9pPr marL="425452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15955200" cy="797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73" y="424712"/>
            <a:ext cx="13762018" cy="1541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73" y="2123557"/>
            <a:ext cx="13762018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72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5413" y="7393672"/>
            <a:ext cx="5385138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8899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106363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5908" indent="-265908" algn="l" defTabSz="106363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772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2953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6135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39316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92498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45679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98861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52042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3181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2pPr>
      <a:lvl3pPr marL="106363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3pPr>
      <a:lvl4pPr marL="159544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4pPr>
      <a:lvl5pPr marL="212726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5pPr>
      <a:lvl6pPr marL="265907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19089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72270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25452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15955200" cy="7977600"/>
            <a:chOff x="0" y="0"/>
            <a:chExt cx="159552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4034714" y="0"/>
              <a:ext cx="788577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4093479" y="91440"/>
              <a:ext cx="7717277" cy="77172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7952118" y="863167"/>
              <a:ext cx="1297949" cy="3086911"/>
            </a:xfrm>
            <a:custGeom>
              <a:avLst/>
              <a:pathLst>
                <a:path w="1297949" h="3086911">
                  <a:moveTo>
                    <a:pt x="0" y="3086911"/>
                  </a:moveTo>
                  <a:lnTo>
                    <a:pt x="44756" y="2990332"/>
                  </a:lnTo>
                  <a:lnTo>
                    <a:pt x="89513" y="2893754"/>
                  </a:lnTo>
                  <a:lnTo>
                    <a:pt x="134270" y="2797175"/>
                  </a:lnTo>
                  <a:lnTo>
                    <a:pt x="179027" y="2700597"/>
                  </a:lnTo>
                  <a:lnTo>
                    <a:pt x="223784" y="2604018"/>
                  </a:lnTo>
                  <a:lnTo>
                    <a:pt x="268541" y="2507440"/>
                  </a:lnTo>
                  <a:lnTo>
                    <a:pt x="313298" y="2410861"/>
                  </a:lnTo>
                  <a:lnTo>
                    <a:pt x="358054" y="2314283"/>
                  </a:lnTo>
                  <a:lnTo>
                    <a:pt x="402811" y="2217704"/>
                  </a:lnTo>
                  <a:lnTo>
                    <a:pt x="447568" y="2121126"/>
                  </a:lnTo>
                  <a:lnTo>
                    <a:pt x="492325" y="2024547"/>
                  </a:lnTo>
                  <a:lnTo>
                    <a:pt x="537082" y="1927969"/>
                  </a:lnTo>
                  <a:lnTo>
                    <a:pt x="581839" y="1831390"/>
                  </a:lnTo>
                  <a:lnTo>
                    <a:pt x="626596" y="1734812"/>
                  </a:lnTo>
                  <a:lnTo>
                    <a:pt x="671353" y="1638233"/>
                  </a:lnTo>
                  <a:lnTo>
                    <a:pt x="716109" y="1541655"/>
                  </a:lnTo>
                  <a:lnTo>
                    <a:pt x="760866" y="1445076"/>
                  </a:lnTo>
                  <a:lnTo>
                    <a:pt x="805623" y="1348498"/>
                  </a:lnTo>
                  <a:lnTo>
                    <a:pt x="850380" y="1251919"/>
                  </a:lnTo>
                  <a:lnTo>
                    <a:pt x="895137" y="1155341"/>
                  </a:lnTo>
                  <a:lnTo>
                    <a:pt x="939894" y="1058762"/>
                  </a:lnTo>
                  <a:lnTo>
                    <a:pt x="984651" y="962184"/>
                  </a:lnTo>
                  <a:lnTo>
                    <a:pt x="1029408" y="865605"/>
                  </a:lnTo>
                  <a:lnTo>
                    <a:pt x="1074164" y="769027"/>
                  </a:lnTo>
                  <a:lnTo>
                    <a:pt x="1118921" y="672448"/>
                  </a:lnTo>
                  <a:lnTo>
                    <a:pt x="1163678" y="575870"/>
                  </a:lnTo>
                  <a:lnTo>
                    <a:pt x="1208435" y="479291"/>
                  </a:lnTo>
                  <a:lnTo>
                    <a:pt x="1253192" y="382713"/>
                  </a:lnTo>
                  <a:lnTo>
                    <a:pt x="1297949" y="286134"/>
                  </a:lnTo>
                  <a:lnTo>
                    <a:pt x="1195836" y="241037"/>
                  </a:lnTo>
                  <a:lnTo>
                    <a:pt x="1092160" y="199662"/>
                  </a:lnTo>
                  <a:lnTo>
                    <a:pt x="987056" y="162062"/>
                  </a:lnTo>
                  <a:lnTo>
                    <a:pt x="880661" y="128287"/>
                  </a:lnTo>
                  <a:lnTo>
                    <a:pt x="773114" y="98380"/>
                  </a:lnTo>
                  <a:lnTo>
                    <a:pt x="664557" y="72382"/>
                  </a:lnTo>
                  <a:lnTo>
                    <a:pt x="555130" y="50325"/>
                  </a:lnTo>
                  <a:lnTo>
                    <a:pt x="444978" y="32240"/>
                  </a:lnTo>
                  <a:lnTo>
                    <a:pt x="334243" y="18148"/>
                  </a:lnTo>
                  <a:lnTo>
                    <a:pt x="223072" y="8070"/>
                  </a:lnTo>
                  <a:lnTo>
                    <a:pt x="111609" y="2018"/>
                  </a:lnTo>
                  <a:lnTo>
                    <a:pt x="0" y="0"/>
                  </a:lnTo>
                  <a:lnTo>
                    <a:pt x="0" y="106445"/>
                  </a:lnTo>
                  <a:lnTo>
                    <a:pt x="0" y="212890"/>
                  </a:lnTo>
                  <a:lnTo>
                    <a:pt x="0" y="319335"/>
                  </a:lnTo>
                  <a:lnTo>
                    <a:pt x="0" y="425780"/>
                  </a:lnTo>
                  <a:lnTo>
                    <a:pt x="0" y="532226"/>
                  </a:lnTo>
                  <a:lnTo>
                    <a:pt x="0" y="638671"/>
                  </a:lnTo>
                  <a:lnTo>
                    <a:pt x="0" y="745116"/>
                  </a:lnTo>
                  <a:lnTo>
                    <a:pt x="0" y="851561"/>
                  </a:lnTo>
                  <a:lnTo>
                    <a:pt x="0" y="958006"/>
                  </a:lnTo>
                  <a:lnTo>
                    <a:pt x="0" y="1064452"/>
                  </a:lnTo>
                  <a:lnTo>
                    <a:pt x="0" y="1170897"/>
                  </a:lnTo>
                  <a:lnTo>
                    <a:pt x="0" y="1277342"/>
                  </a:lnTo>
                  <a:lnTo>
                    <a:pt x="0" y="1383787"/>
                  </a:lnTo>
                  <a:lnTo>
                    <a:pt x="0" y="1490232"/>
                  </a:lnTo>
                  <a:lnTo>
                    <a:pt x="0" y="1596678"/>
                  </a:lnTo>
                  <a:lnTo>
                    <a:pt x="0" y="1703123"/>
                  </a:lnTo>
                  <a:lnTo>
                    <a:pt x="0" y="1809568"/>
                  </a:lnTo>
                  <a:lnTo>
                    <a:pt x="0" y="1916013"/>
                  </a:lnTo>
                  <a:lnTo>
                    <a:pt x="0" y="2022458"/>
                  </a:lnTo>
                  <a:lnTo>
                    <a:pt x="0" y="2128904"/>
                  </a:lnTo>
                  <a:lnTo>
                    <a:pt x="0" y="2235349"/>
                  </a:lnTo>
                  <a:lnTo>
                    <a:pt x="0" y="2341794"/>
                  </a:lnTo>
                  <a:lnTo>
                    <a:pt x="0" y="2448239"/>
                  </a:lnTo>
                  <a:lnTo>
                    <a:pt x="0" y="2554685"/>
                  </a:lnTo>
                  <a:lnTo>
                    <a:pt x="0" y="2661130"/>
                  </a:lnTo>
                  <a:lnTo>
                    <a:pt x="0" y="2767575"/>
                  </a:lnTo>
                  <a:lnTo>
                    <a:pt x="0" y="2874020"/>
                  </a:lnTo>
                  <a:lnTo>
                    <a:pt x="0" y="2980465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7952118" y="1149302"/>
              <a:ext cx="3036054" cy="2800776"/>
            </a:xfrm>
            <a:custGeom>
              <a:avLst/>
              <a:pathLst>
                <a:path w="3036054" h="2800776">
                  <a:moveTo>
                    <a:pt x="0" y="2800776"/>
                  </a:moveTo>
                  <a:lnTo>
                    <a:pt x="104691" y="2781534"/>
                  </a:lnTo>
                  <a:lnTo>
                    <a:pt x="209383" y="2762291"/>
                  </a:lnTo>
                  <a:lnTo>
                    <a:pt x="314074" y="2743049"/>
                  </a:lnTo>
                  <a:lnTo>
                    <a:pt x="418766" y="2723807"/>
                  </a:lnTo>
                  <a:lnTo>
                    <a:pt x="523457" y="2704565"/>
                  </a:lnTo>
                  <a:lnTo>
                    <a:pt x="628149" y="2685323"/>
                  </a:lnTo>
                  <a:lnTo>
                    <a:pt x="732840" y="2666080"/>
                  </a:lnTo>
                  <a:lnTo>
                    <a:pt x="837532" y="2646838"/>
                  </a:lnTo>
                  <a:lnTo>
                    <a:pt x="942223" y="2627596"/>
                  </a:lnTo>
                  <a:lnTo>
                    <a:pt x="1046915" y="2608354"/>
                  </a:lnTo>
                  <a:lnTo>
                    <a:pt x="1151607" y="2589112"/>
                  </a:lnTo>
                  <a:lnTo>
                    <a:pt x="1256298" y="2569869"/>
                  </a:lnTo>
                  <a:lnTo>
                    <a:pt x="1360990" y="2550627"/>
                  </a:lnTo>
                  <a:lnTo>
                    <a:pt x="1465681" y="2531385"/>
                  </a:lnTo>
                  <a:lnTo>
                    <a:pt x="1570373" y="2512143"/>
                  </a:lnTo>
                  <a:lnTo>
                    <a:pt x="1675064" y="2492901"/>
                  </a:lnTo>
                  <a:lnTo>
                    <a:pt x="1779756" y="2473659"/>
                  </a:lnTo>
                  <a:lnTo>
                    <a:pt x="1884447" y="2454416"/>
                  </a:lnTo>
                  <a:lnTo>
                    <a:pt x="1989139" y="2435174"/>
                  </a:lnTo>
                  <a:lnTo>
                    <a:pt x="2093831" y="2415932"/>
                  </a:lnTo>
                  <a:lnTo>
                    <a:pt x="2198522" y="2396690"/>
                  </a:lnTo>
                  <a:lnTo>
                    <a:pt x="2303214" y="2377448"/>
                  </a:lnTo>
                  <a:lnTo>
                    <a:pt x="2407905" y="2358205"/>
                  </a:lnTo>
                  <a:lnTo>
                    <a:pt x="2512597" y="2338963"/>
                  </a:lnTo>
                  <a:lnTo>
                    <a:pt x="2617288" y="2319721"/>
                  </a:lnTo>
                  <a:lnTo>
                    <a:pt x="2721980" y="2300479"/>
                  </a:lnTo>
                  <a:lnTo>
                    <a:pt x="2826671" y="2281237"/>
                  </a:lnTo>
                  <a:lnTo>
                    <a:pt x="2931363" y="2261994"/>
                  </a:lnTo>
                  <a:lnTo>
                    <a:pt x="3036054" y="2242752"/>
                  </a:lnTo>
                  <a:lnTo>
                    <a:pt x="3015258" y="2139539"/>
                  </a:lnTo>
                  <a:lnTo>
                    <a:pt x="2990954" y="2037095"/>
                  </a:lnTo>
                  <a:lnTo>
                    <a:pt x="2963171" y="1935539"/>
                  </a:lnTo>
                  <a:lnTo>
                    <a:pt x="2931940" y="1834990"/>
                  </a:lnTo>
                  <a:lnTo>
                    <a:pt x="2897299" y="1735564"/>
                  </a:lnTo>
                  <a:lnTo>
                    <a:pt x="2859287" y="1637377"/>
                  </a:lnTo>
                  <a:lnTo>
                    <a:pt x="2817948" y="1540544"/>
                  </a:lnTo>
                  <a:lnTo>
                    <a:pt x="2773332" y="1445177"/>
                  </a:lnTo>
                  <a:lnTo>
                    <a:pt x="2725489" y="1351387"/>
                  </a:lnTo>
                  <a:lnTo>
                    <a:pt x="2674475" y="1259283"/>
                  </a:lnTo>
                  <a:lnTo>
                    <a:pt x="2620351" y="1168973"/>
                  </a:lnTo>
                  <a:lnTo>
                    <a:pt x="2563177" y="1080561"/>
                  </a:lnTo>
                  <a:lnTo>
                    <a:pt x="2503022" y="994150"/>
                  </a:lnTo>
                  <a:lnTo>
                    <a:pt x="2439955" y="909840"/>
                  </a:lnTo>
                  <a:lnTo>
                    <a:pt x="2374050" y="827731"/>
                  </a:lnTo>
                  <a:lnTo>
                    <a:pt x="2305382" y="747917"/>
                  </a:lnTo>
                  <a:lnTo>
                    <a:pt x="2234033" y="670491"/>
                  </a:lnTo>
                  <a:lnTo>
                    <a:pt x="2160085" y="595543"/>
                  </a:lnTo>
                  <a:lnTo>
                    <a:pt x="2083624" y="523161"/>
                  </a:lnTo>
                  <a:lnTo>
                    <a:pt x="2004739" y="453428"/>
                  </a:lnTo>
                  <a:lnTo>
                    <a:pt x="1923521" y="386426"/>
                  </a:lnTo>
                  <a:lnTo>
                    <a:pt x="1840066" y="322233"/>
                  </a:lnTo>
                  <a:lnTo>
                    <a:pt x="1754471" y="260923"/>
                  </a:lnTo>
                  <a:lnTo>
                    <a:pt x="1666834" y="202568"/>
                  </a:lnTo>
                  <a:lnTo>
                    <a:pt x="1577258" y="147236"/>
                  </a:lnTo>
                  <a:lnTo>
                    <a:pt x="1485847" y="94990"/>
                  </a:lnTo>
                  <a:lnTo>
                    <a:pt x="1392708" y="45892"/>
                  </a:lnTo>
                  <a:lnTo>
                    <a:pt x="1297949" y="0"/>
                  </a:lnTo>
                  <a:lnTo>
                    <a:pt x="1253192" y="96578"/>
                  </a:lnTo>
                  <a:lnTo>
                    <a:pt x="1208435" y="193156"/>
                  </a:lnTo>
                  <a:lnTo>
                    <a:pt x="1163678" y="289735"/>
                  </a:lnTo>
                  <a:lnTo>
                    <a:pt x="1118921" y="386313"/>
                  </a:lnTo>
                  <a:lnTo>
                    <a:pt x="1074164" y="482892"/>
                  </a:lnTo>
                  <a:lnTo>
                    <a:pt x="1029408" y="579470"/>
                  </a:lnTo>
                  <a:lnTo>
                    <a:pt x="984651" y="676049"/>
                  </a:lnTo>
                  <a:lnTo>
                    <a:pt x="939894" y="772627"/>
                  </a:lnTo>
                  <a:lnTo>
                    <a:pt x="895137" y="869206"/>
                  </a:lnTo>
                  <a:lnTo>
                    <a:pt x="850380" y="965784"/>
                  </a:lnTo>
                  <a:lnTo>
                    <a:pt x="805623" y="1062363"/>
                  </a:lnTo>
                  <a:lnTo>
                    <a:pt x="760866" y="1158941"/>
                  </a:lnTo>
                  <a:lnTo>
                    <a:pt x="716109" y="1255520"/>
                  </a:lnTo>
                  <a:lnTo>
                    <a:pt x="671353" y="1352098"/>
                  </a:lnTo>
                  <a:lnTo>
                    <a:pt x="626596" y="1448677"/>
                  </a:lnTo>
                  <a:lnTo>
                    <a:pt x="581839" y="1545255"/>
                  </a:lnTo>
                  <a:lnTo>
                    <a:pt x="537082" y="1641834"/>
                  </a:lnTo>
                  <a:lnTo>
                    <a:pt x="492325" y="1738412"/>
                  </a:lnTo>
                  <a:lnTo>
                    <a:pt x="447568" y="1834991"/>
                  </a:lnTo>
                  <a:lnTo>
                    <a:pt x="402811" y="1931569"/>
                  </a:lnTo>
                  <a:lnTo>
                    <a:pt x="358054" y="2028148"/>
                  </a:lnTo>
                  <a:lnTo>
                    <a:pt x="313298" y="2124726"/>
                  </a:lnTo>
                  <a:lnTo>
                    <a:pt x="268541" y="2221305"/>
                  </a:lnTo>
                  <a:lnTo>
                    <a:pt x="223784" y="2317883"/>
                  </a:lnTo>
                  <a:lnTo>
                    <a:pt x="179027" y="2414462"/>
                  </a:lnTo>
                  <a:lnTo>
                    <a:pt x="134270" y="2511040"/>
                  </a:lnTo>
                  <a:lnTo>
                    <a:pt x="89513" y="2607619"/>
                  </a:lnTo>
                  <a:lnTo>
                    <a:pt x="44756" y="2704197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7952118" y="3392055"/>
              <a:ext cx="3086733" cy="3612691"/>
            </a:xfrm>
            <a:custGeom>
              <a:avLst/>
              <a:pathLst>
                <a:path w="3086733" h="3612691">
                  <a:moveTo>
                    <a:pt x="0" y="558023"/>
                  </a:moveTo>
                  <a:lnTo>
                    <a:pt x="15344" y="663356"/>
                  </a:lnTo>
                  <a:lnTo>
                    <a:pt x="30689" y="768690"/>
                  </a:lnTo>
                  <a:lnTo>
                    <a:pt x="46034" y="874023"/>
                  </a:lnTo>
                  <a:lnTo>
                    <a:pt x="61379" y="979356"/>
                  </a:lnTo>
                  <a:lnTo>
                    <a:pt x="76724" y="1084690"/>
                  </a:lnTo>
                  <a:lnTo>
                    <a:pt x="92069" y="1190023"/>
                  </a:lnTo>
                  <a:lnTo>
                    <a:pt x="107413" y="1295356"/>
                  </a:lnTo>
                  <a:lnTo>
                    <a:pt x="122758" y="1400690"/>
                  </a:lnTo>
                  <a:lnTo>
                    <a:pt x="138103" y="1506023"/>
                  </a:lnTo>
                  <a:lnTo>
                    <a:pt x="153448" y="1611357"/>
                  </a:lnTo>
                  <a:lnTo>
                    <a:pt x="168793" y="1716690"/>
                  </a:lnTo>
                  <a:lnTo>
                    <a:pt x="184138" y="1822023"/>
                  </a:lnTo>
                  <a:lnTo>
                    <a:pt x="199482" y="1927357"/>
                  </a:lnTo>
                  <a:lnTo>
                    <a:pt x="214827" y="2032690"/>
                  </a:lnTo>
                  <a:lnTo>
                    <a:pt x="230172" y="2138023"/>
                  </a:lnTo>
                  <a:lnTo>
                    <a:pt x="245517" y="2243357"/>
                  </a:lnTo>
                  <a:lnTo>
                    <a:pt x="260862" y="2348690"/>
                  </a:lnTo>
                  <a:lnTo>
                    <a:pt x="276207" y="2454024"/>
                  </a:lnTo>
                  <a:lnTo>
                    <a:pt x="291551" y="2559357"/>
                  </a:lnTo>
                  <a:lnTo>
                    <a:pt x="306896" y="2664690"/>
                  </a:lnTo>
                  <a:lnTo>
                    <a:pt x="322241" y="2770024"/>
                  </a:lnTo>
                  <a:lnTo>
                    <a:pt x="337586" y="2875357"/>
                  </a:lnTo>
                  <a:lnTo>
                    <a:pt x="352931" y="2980690"/>
                  </a:lnTo>
                  <a:lnTo>
                    <a:pt x="368276" y="3086024"/>
                  </a:lnTo>
                  <a:lnTo>
                    <a:pt x="383620" y="3191357"/>
                  </a:lnTo>
                  <a:lnTo>
                    <a:pt x="398965" y="3296690"/>
                  </a:lnTo>
                  <a:lnTo>
                    <a:pt x="414310" y="3402024"/>
                  </a:lnTo>
                  <a:lnTo>
                    <a:pt x="429655" y="3507357"/>
                  </a:lnTo>
                  <a:lnTo>
                    <a:pt x="445000" y="3612691"/>
                  </a:lnTo>
                  <a:lnTo>
                    <a:pt x="549221" y="3595682"/>
                  </a:lnTo>
                  <a:lnTo>
                    <a:pt x="652800" y="3575119"/>
                  </a:lnTo>
                  <a:lnTo>
                    <a:pt x="755615" y="3551025"/>
                  </a:lnTo>
                  <a:lnTo>
                    <a:pt x="857546" y="3523429"/>
                  </a:lnTo>
                  <a:lnTo>
                    <a:pt x="958473" y="3492362"/>
                  </a:lnTo>
                  <a:lnTo>
                    <a:pt x="1058279" y="3457862"/>
                  </a:lnTo>
                  <a:lnTo>
                    <a:pt x="1156846" y="3419967"/>
                  </a:lnTo>
                  <a:lnTo>
                    <a:pt x="1254059" y="3378724"/>
                  </a:lnTo>
                  <a:lnTo>
                    <a:pt x="1349805" y="3334179"/>
                  </a:lnTo>
                  <a:lnTo>
                    <a:pt x="1443971" y="3286386"/>
                  </a:lnTo>
                  <a:lnTo>
                    <a:pt x="1536447" y="3235400"/>
                  </a:lnTo>
                  <a:lnTo>
                    <a:pt x="1627125" y="3181281"/>
                  </a:lnTo>
                  <a:lnTo>
                    <a:pt x="1715899" y="3124091"/>
                  </a:lnTo>
                  <a:lnTo>
                    <a:pt x="1802665" y="3063899"/>
                  </a:lnTo>
                  <a:lnTo>
                    <a:pt x="1887322" y="3000774"/>
                  </a:lnTo>
                  <a:lnTo>
                    <a:pt x="1969770" y="2934791"/>
                  </a:lnTo>
                  <a:lnTo>
                    <a:pt x="2049912" y="2866026"/>
                  </a:lnTo>
                  <a:lnTo>
                    <a:pt x="2127656" y="2794560"/>
                  </a:lnTo>
                  <a:lnTo>
                    <a:pt x="2202910" y="2720477"/>
                  </a:lnTo>
                  <a:lnTo>
                    <a:pt x="2275585" y="2643863"/>
                  </a:lnTo>
                  <a:lnTo>
                    <a:pt x="2345598" y="2564808"/>
                  </a:lnTo>
                  <a:lnTo>
                    <a:pt x="2412866" y="2483405"/>
                  </a:lnTo>
                  <a:lnTo>
                    <a:pt x="2477310" y="2399748"/>
                  </a:lnTo>
                  <a:lnTo>
                    <a:pt x="2538855" y="2313937"/>
                  </a:lnTo>
                  <a:lnTo>
                    <a:pt x="2597429" y="2226070"/>
                  </a:lnTo>
                  <a:lnTo>
                    <a:pt x="2652963" y="2136251"/>
                  </a:lnTo>
                  <a:lnTo>
                    <a:pt x="2705392" y="2044586"/>
                  </a:lnTo>
                  <a:lnTo>
                    <a:pt x="2754656" y="1951180"/>
                  </a:lnTo>
                  <a:lnTo>
                    <a:pt x="2800696" y="1856145"/>
                  </a:lnTo>
                  <a:lnTo>
                    <a:pt x="2843458" y="1759590"/>
                  </a:lnTo>
                  <a:lnTo>
                    <a:pt x="2882893" y="1661629"/>
                  </a:lnTo>
                  <a:lnTo>
                    <a:pt x="2918954" y="1562377"/>
                  </a:lnTo>
                  <a:lnTo>
                    <a:pt x="2951599" y="1461949"/>
                  </a:lnTo>
                  <a:lnTo>
                    <a:pt x="2980790" y="1360463"/>
                  </a:lnTo>
                  <a:lnTo>
                    <a:pt x="3006492" y="1258038"/>
                  </a:lnTo>
                  <a:lnTo>
                    <a:pt x="3028676" y="1154794"/>
                  </a:lnTo>
                  <a:lnTo>
                    <a:pt x="3047316" y="1050852"/>
                  </a:lnTo>
                  <a:lnTo>
                    <a:pt x="3062390" y="946333"/>
                  </a:lnTo>
                  <a:lnTo>
                    <a:pt x="3073880" y="841360"/>
                  </a:lnTo>
                  <a:lnTo>
                    <a:pt x="3081772" y="736055"/>
                  </a:lnTo>
                  <a:lnTo>
                    <a:pt x="3086059" y="630541"/>
                  </a:lnTo>
                  <a:lnTo>
                    <a:pt x="3086733" y="524943"/>
                  </a:lnTo>
                  <a:lnTo>
                    <a:pt x="3083796" y="419384"/>
                  </a:lnTo>
                  <a:lnTo>
                    <a:pt x="3077249" y="313986"/>
                  </a:lnTo>
                  <a:lnTo>
                    <a:pt x="3067102" y="208875"/>
                  </a:lnTo>
                  <a:lnTo>
                    <a:pt x="3053365" y="104171"/>
                  </a:lnTo>
                  <a:lnTo>
                    <a:pt x="3036054" y="0"/>
                  </a:lnTo>
                  <a:lnTo>
                    <a:pt x="2931363" y="19242"/>
                  </a:lnTo>
                  <a:lnTo>
                    <a:pt x="2826671" y="38484"/>
                  </a:lnTo>
                  <a:lnTo>
                    <a:pt x="2721980" y="57726"/>
                  </a:lnTo>
                  <a:lnTo>
                    <a:pt x="2617288" y="76968"/>
                  </a:lnTo>
                  <a:lnTo>
                    <a:pt x="2512597" y="96210"/>
                  </a:lnTo>
                  <a:lnTo>
                    <a:pt x="2407905" y="115453"/>
                  </a:lnTo>
                  <a:lnTo>
                    <a:pt x="2303214" y="134695"/>
                  </a:lnTo>
                  <a:lnTo>
                    <a:pt x="2198522" y="153937"/>
                  </a:lnTo>
                  <a:lnTo>
                    <a:pt x="2093831" y="173179"/>
                  </a:lnTo>
                  <a:lnTo>
                    <a:pt x="1989139" y="192421"/>
                  </a:lnTo>
                  <a:lnTo>
                    <a:pt x="1884447" y="211664"/>
                  </a:lnTo>
                  <a:lnTo>
                    <a:pt x="1779756" y="230906"/>
                  </a:lnTo>
                  <a:lnTo>
                    <a:pt x="1675064" y="250148"/>
                  </a:lnTo>
                  <a:lnTo>
                    <a:pt x="1570373" y="269390"/>
                  </a:lnTo>
                  <a:lnTo>
                    <a:pt x="1465681" y="288632"/>
                  </a:lnTo>
                  <a:lnTo>
                    <a:pt x="1360990" y="307874"/>
                  </a:lnTo>
                  <a:lnTo>
                    <a:pt x="1256298" y="327117"/>
                  </a:lnTo>
                  <a:lnTo>
                    <a:pt x="1151607" y="346359"/>
                  </a:lnTo>
                  <a:lnTo>
                    <a:pt x="1046915" y="365601"/>
                  </a:lnTo>
                  <a:lnTo>
                    <a:pt x="942223" y="384843"/>
                  </a:lnTo>
                  <a:lnTo>
                    <a:pt x="837532" y="404085"/>
                  </a:lnTo>
                  <a:lnTo>
                    <a:pt x="732840" y="423328"/>
                  </a:lnTo>
                  <a:lnTo>
                    <a:pt x="628149" y="442570"/>
                  </a:lnTo>
                  <a:lnTo>
                    <a:pt x="523457" y="461812"/>
                  </a:lnTo>
                  <a:lnTo>
                    <a:pt x="418766" y="481054"/>
                  </a:lnTo>
                  <a:lnTo>
                    <a:pt x="314074" y="500296"/>
                  </a:lnTo>
                  <a:lnTo>
                    <a:pt x="209383" y="519539"/>
                  </a:lnTo>
                  <a:lnTo>
                    <a:pt x="104691" y="538781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5059651" y="3950078"/>
              <a:ext cx="3337466" cy="3086791"/>
            </a:xfrm>
            <a:custGeom>
              <a:avLst/>
              <a:pathLst>
                <a:path w="3337466" h="3086791">
                  <a:moveTo>
                    <a:pt x="2892466" y="0"/>
                  </a:moveTo>
                  <a:lnTo>
                    <a:pt x="2792726" y="37181"/>
                  </a:lnTo>
                  <a:lnTo>
                    <a:pt x="2692986" y="74363"/>
                  </a:lnTo>
                  <a:lnTo>
                    <a:pt x="2593246" y="111544"/>
                  </a:lnTo>
                  <a:lnTo>
                    <a:pt x="2493505" y="148726"/>
                  </a:lnTo>
                  <a:lnTo>
                    <a:pt x="2393765" y="185907"/>
                  </a:lnTo>
                  <a:lnTo>
                    <a:pt x="2294025" y="223089"/>
                  </a:lnTo>
                  <a:lnTo>
                    <a:pt x="2194285" y="260270"/>
                  </a:lnTo>
                  <a:lnTo>
                    <a:pt x="2094544" y="297452"/>
                  </a:lnTo>
                  <a:lnTo>
                    <a:pt x="1994804" y="334634"/>
                  </a:lnTo>
                  <a:lnTo>
                    <a:pt x="1895064" y="371815"/>
                  </a:lnTo>
                  <a:lnTo>
                    <a:pt x="1795324" y="408997"/>
                  </a:lnTo>
                  <a:lnTo>
                    <a:pt x="1695583" y="446178"/>
                  </a:lnTo>
                  <a:lnTo>
                    <a:pt x="1595843" y="483360"/>
                  </a:lnTo>
                  <a:lnTo>
                    <a:pt x="1496103" y="520541"/>
                  </a:lnTo>
                  <a:lnTo>
                    <a:pt x="1396363" y="557723"/>
                  </a:lnTo>
                  <a:lnTo>
                    <a:pt x="1296623" y="594904"/>
                  </a:lnTo>
                  <a:lnTo>
                    <a:pt x="1196882" y="632086"/>
                  </a:lnTo>
                  <a:lnTo>
                    <a:pt x="1097142" y="669268"/>
                  </a:lnTo>
                  <a:lnTo>
                    <a:pt x="997402" y="706449"/>
                  </a:lnTo>
                  <a:lnTo>
                    <a:pt x="897662" y="743631"/>
                  </a:lnTo>
                  <a:lnTo>
                    <a:pt x="797921" y="780812"/>
                  </a:lnTo>
                  <a:lnTo>
                    <a:pt x="698181" y="817994"/>
                  </a:lnTo>
                  <a:lnTo>
                    <a:pt x="598441" y="855175"/>
                  </a:lnTo>
                  <a:lnTo>
                    <a:pt x="498701" y="892357"/>
                  </a:lnTo>
                  <a:lnTo>
                    <a:pt x="398960" y="929539"/>
                  </a:lnTo>
                  <a:lnTo>
                    <a:pt x="299220" y="966720"/>
                  </a:lnTo>
                  <a:lnTo>
                    <a:pt x="199480" y="1003902"/>
                  </a:lnTo>
                  <a:lnTo>
                    <a:pt x="99740" y="1041083"/>
                  </a:lnTo>
                  <a:lnTo>
                    <a:pt x="0" y="1078265"/>
                  </a:lnTo>
                  <a:lnTo>
                    <a:pt x="38285" y="1175869"/>
                  </a:lnTo>
                  <a:lnTo>
                    <a:pt x="79863" y="1272116"/>
                  </a:lnTo>
                  <a:lnTo>
                    <a:pt x="124685" y="1366897"/>
                  </a:lnTo>
                  <a:lnTo>
                    <a:pt x="172700" y="1460100"/>
                  </a:lnTo>
                  <a:lnTo>
                    <a:pt x="223853" y="1551619"/>
                  </a:lnTo>
                  <a:lnTo>
                    <a:pt x="278084" y="1641348"/>
                  </a:lnTo>
                  <a:lnTo>
                    <a:pt x="335331" y="1729184"/>
                  </a:lnTo>
                  <a:lnTo>
                    <a:pt x="395528" y="1815025"/>
                  </a:lnTo>
                  <a:lnTo>
                    <a:pt x="458605" y="1898772"/>
                  </a:lnTo>
                  <a:lnTo>
                    <a:pt x="524489" y="1980329"/>
                  </a:lnTo>
                  <a:lnTo>
                    <a:pt x="593106" y="2059602"/>
                  </a:lnTo>
                  <a:lnTo>
                    <a:pt x="664374" y="2136498"/>
                  </a:lnTo>
                  <a:lnTo>
                    <a:pt x="738213" y="2210930"/>
                  </a:lnTo>
                  <a:lnTo>
                    <a:pt x="814538" y="2282812"/>
                  </a:lnTo>
                  <a:lnTo>
                    <a:pt x="893259" y="2352060"/>
                  </a:lnTo>
                  <a:lnTo>
                    <a:pt x="974286" y="2418595"/>
                  </a:lnTo>
                  <a:lnTo>
                    <a:pt x="1057526" y="2482340"/>
                  </a:lnTo>
                  <a:lnTo>
                    <a:pt x="1142883" y="2543221"/>
                  </a:lnTo>
                  <a:lnTo>
                    <a:pt x="1230258" y="2601169"/>
                  </a:lnTo>
                  <a:lnTo>
                    <a:pt x="1319550" y="2656116"/>
                  </a:lnTo>
                  <a:lnTo>
                    <a:pt x="1410657" y="2707999"/>
                  </a:lnTo>
                  <a:lnTo>
                    <a:pt x="1503473" y="2756758"/>
                  </a:lnTo>
                  <a:lnTo>
                    <a:pt x="1597892" y="2802337"/>
                  </a:lnTo>
                  <a:lnTo>
                    <a:pt x="1693804" y="2844684"/>
                  </a:lnTo>
                  <a:lnTo>
                    <a:pt x="1791099" y="2883749"/>
                  </a:lnTo>
                  <a:lnTo>
                    <a:pt x="1889664" y="2919487"/>
                  </a:lnTo>
                  <a:lnTo>
                    <a:pt x="1989386" y="2951858"/>
                  </a:lnTo>
                  <a:lnTo>
                    <a:pt x="2090150" y="2980823"/>
                  </a:lnTo>
                  <a:lnTo>
                    <a:pt x="2191839" y="3006350"/>
                  </a:lnTo>
                  <a:lnTo>
                    <a:pt x="2294336" y="3028408"/>
                  </a:lnTo>
                  <a:lnTo>
                    <a:pt x="2397524" y="3046974"/>
                  </a:lnTo>
                  <a:lnTo>
                    <a:pt x="2501282" y="3062024"/>
                  </a:lnTo>
                  <a:lnTo>
                    <a:pt x="2605492" y="3073542"/>
                  </a:lnTo>
                  <a:lnTo>
                    <a:pt x="2710033" y="3081515"/>
                  </a:lnTo>
                  <a:lnTo>
                    <a:pt x="2814784" y="3085933"/>
                  </a:lnTo>
                  <a:lnTo>
                    <a:pt x="2919625" y="3086791"/>
                  </a:lnTo>
                  <a:lnTo>
                    <a:pt x="3024434" y="3084088"/>
                  </a:lnTo>
                  <a:lnTo>
                    <a:pt x="3129091" y="3077828"/>
                  </a:lnTo>
                  <a:lnTo>
                    <a:pt x="3233476" y="3068017"/>
                  </a:lnTo>
                  <a:lnTo>
                    <a:pt x="3337466" y="3054667"/>
                  </a:lnTo>
                  <a:lnTo>
                    <a:pt x="3322122" y="2949334"/>
                  </a:lnTo>
                  <a:lnTo>
                    <a:pt x="3306777" y="2844000"/>
                  </a:lnTo>
                  <a:lnTo>
                    <a:pt x="3291432" y="2738667"/>
                  </a:lnTo>
                  <a:lnTo>
                    <a:pt x="3276087" y="2633334"/>
                  </a:lnTo>
                  <a:lnTo>
                    <a:pt x="3260742" y="2528000"/>
                  </a:lnTo>
                  <a:lnTo>
                    <a:pt x="3245397" y="2422667"/>
                  </a:lnTo>
                  <a:lnTo>
                    <a:pt x="3230053" y="2317334"/>
                  </a:lnTo>
                  <a:lnTo>
                    <a:pt x="3214708" y="2212000"/>
                  </a:lnTo>
                  <a:lnTo>
                    <a:pt x="3199363" y="2106667"/>
                  </a:lnTo>
                  <a:lnTo>
                    <a:pt x="3184018" y="2001333"/>
                  </a:lnTo>
                  <a:lnTo>
                    <a:pt x="3168673" y="1896000"/>
                  </a:lnTo>
                  <a:lnTo>
                    <a:pt x="3153328" y="1790667"/>
                  </a:lnTo>
                  <a:lnTo>
                    <a:pt x="3137984" y="1685333"/>
                  </a:lnTo>
                  <a:lnTo>
                    <a:pt x="3122639" y="1580000"/>
                  </a:lnTo>
                  <a:lnTo>
                    <a:pt x="3107294" y="1474667"/>
                  </a:lnTo>
                  <a:lnTo>
                    <a:pt x="3091949" y="1369333"/>
                  </a:lnTo>
                  <a:lnTo>
                    <a:pt x="3076604" y="1264000"/>
                  </a:lnTo>
                  <a:lnTo>
                    <a:pt x="3061259" y="1158667"/>
                  </a:lnTo>
                  <a:lnTo>
                    <a:pt x="3045915" y="1053333"/>
                  </a:lnTo>
                  <a:lnTo>
                    <a:pt x="3030570" y="948000"/>
                  </a:lnTo>
                  <a:lnTo>
                    <a:pt x="3015225" y="842666"/>
                  </a:lnTo>
                  <a:lnTo>
                    <a:pt x="2999880" y="737333"/>
                  </a:lnTo>
                  <a:lnTo>
                    <a:pt x="2984535" y="632000"/>
                  </a:lnTo>
                  <a:lnTo>
                    <a:pt x="2969190" y="526666"/>
                  </a:lnTo>
                  <a:lnTo>
                    <a:pt x="2953846" y="421333"/>
                  </a:lnTo>
                  <a:lnTo>
                    <a:pt x="2938501" y="316000"/>
                  </a:lnTo>
                  <a:lnTo>
                    <a:pt x="2923156" y="210666"/>
                  </a:lnTo>
                  <a:lnTo>
                    <a:pt x="2907811" y="105333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4865453" y="2845393"/>
              <a:ext cx="3086664" cy="2182950"/>
            </a:xfrm>
            <a:custGeom>
              <a:avLst/>
              <a:pathLst>
                <a:path w="3086664" h="2182950">
                  <a:moveTo>
                    <a:pt x="3086664" y="1104684"/>
                  </a:moveTo>
                  <a:lnTo>
                    <a:pt x="2987268" y="1066592"/>
                  </a:lnTo>
                  <a:lnTo>
                    <a:pt x="2887872" y="1028499"/>
                  </a:lnTo>
                  <a:lnTo>
                    <a:pt x="2788477" y="990407"/>
                  </a:lnTo>
                  <a:lnTo>
                    <a:pt x="2689081" y="952314"/>
                  </a:lnTo>
                  <a:lnTo>
                    <a:pt x="2589685" y="914221"/>
                  </a:lnTo>
                  <a:lnTo>
                    <a:pt x="2490289" y="876129"/>
                  </a:lnTo>
                  <a:lnTo>
                    <a:pt x="2390893" y="838036"/>
                  </a:lnTo>
                  <a:lnTo>
                    <a:pt x="2291497" y="799944"/>
                  </a:lnTo>
                  <a:lnTo>
                    <a:pt x="2192101" y="761851"/>
                  </a:lnTo>
                  <a:lnTo>
                    <a:pt x="2092706" y="723759"/>
                  </a:lnTo>
                  <a:lnTo>
                    <a:pt x="1993310" y="685666"/>
                  </a:lnTo>
                  <a:lnTo>
                    <a:pt x="1893914" y="647573"/>
                  </a:lnTo>
                  <a:lnTo>
                    <a:pt x="1794518" y="609481"/>
                  </a:lnTo>
                  <a:lnTo>
                    <a:pt x="1695122" y="571388"/>
                  </a:lnTo>
                  <a:lnTo>
                    <a:pt x="1595726" y="533296"/>
                  </a:lnTo>
                  <a:lnTo>
                    <a:pt x="1496330" y="495203"/>
                  </a:lnTo>
                  <a:lnTo>
                    <a:pt x="1396934" y="457110"/>
                  </a:lnTo>
                  <a:lnTo>
                    <a:pt x="1297539" y="419018"/>
                  </a:lnTo>
                  <a:lnTo>
                    <a:pt x="1198143" y="380925"/>
                  </a:lnTo>
                  <a:lnTo>
                    <a:pt x="1098747" y="342833"/>
                  </a:lnTo>
                  <a:lnTo>
                    <a:pt x="999351" y="304740"/>
                  </a:lnTo>
                  <a:lnTo>
                    <a:pt x="899955" y="266648"/>
                  </a:lnTo>
                  <a:lnTo>
                    <a:pt x="800559" y="228555"/>
                  </a:lnTo>
                  <a:lnTo>
                    <a:pt x="701163" y="190462"/>
                  </a:lnTo>
                  <a:lnTo>
                    <a:pt x="601768" y="152370"/>
                  </a:lnTo>
                  <a:lnTo>
                    <a:pt x="502372" y="114277"/>
                  </a:lnTo>
                  <a:lnTo>
                    <a:pt x="402976" y="76185"/>
                  </a:lnTo>
                  <a:lnTo>
                    <a:pt x="303580" y="38092"/>
                  </a:lnTo>
                  <a:lnTo>
                    <a:pt x="204184" y="0"/>
                  </a:lnTo>
                  <a:lnTo>
                    <a:pt x="167877" y="99847"/>
                  </a:lnTo>
                  <a:lnTo>
                    <a:pt x="135026" y="200884"/>
                  </a:lnTo>
                  <a:lnTo>
                    <a:pt x="105673" y="302992"/>
                  </a:lnTo>
                  <a:lnTo>
                    <a:pt x="79850" y="406050"/>
                  </a:lnTo>
                  <a:lnTo>
                    <a:pt x="57589" y="509936"/>
                  </a:lnTo>
                  <a:lnTo>
                    <a:pt x="38917" y="614526"/>
                  </a:lnTo>
                  <a:lnTo>
                    <a:pt x="23854" y="719696"/>
                  </a:lnTo>
                  <a:lnTo>
                    <a:pt x="12420" y="825323"/>
                  </a:lnTo>
                  <a:lnTo>
                    <a:pt x="4627" y="931280"/>
                  </a:lnTo>
                  <a:lnTo>
                    <a:pt x="486" y="1037443"/>
                  </a:lnTo>
                  <a:lnTo>
                    <a:pt x="0" y="1143686"/>
                  </a:lnTo>
                  <a:lnTo>
                    <a:pt x="3170" y="1249882"/>
                  </a:lnTo>
                  <a:lnTo>
                    <a:pt x="9993" y="1355906"/>
                  </a:lnTo>
                  <a:lnTo>
                    <a:pt x="20460" y="1461633"/>
                  </a:lnTo>
                  <a:lnTo>
                    <a:pt x="34560" y="1566937"/>
                  </a:lnTo>
                  <a:lnTo>
                    <a:pt x="52275" y="1671693"/>
                  </a:lnTo>
                  <a:lnTo>
                    <a:pt x="73584" y="1775778"/>
                  </a:lnTo>
                  <a:lnTo>
                    <a:pt x="98462" y="1879068"/>
                  </a:lnTo>
                  <a:lnTo>
                    <a:pt x="126881" y="1981440"/>
                  </a:lnTo>
                  <a:lnTo>
                    <a:pt x="158805" y="2082774"/>
                  </a:lnTo>
                  <a:lnTo>
                    <a:pt x="194197" y="2182950"/>
                  </a:lnTo>
                  <a:lnTo>
                    <a:pt x="293938" y="2145768"/>
                  </a:lnTo>
                  <a:lnTo>
                    <a:pt x="393678" y="2108586"/>
                  </a:lnTo>
                  <a:lnTo>
                    <a:pt x="493418" y="2071405"/>
                  </a:lnTo>
                  <a:lnTo>
                    <a:pt x="593158" y="2034223"/>
                  </a:lnTo>
                  <a:lnTo>
                    <a:pt x="692899" y="1997042"/>
                  </a:lnTo>
                  <a:lnTo>
                    <a:pt x="792639" y="1959860"/>
                  </a:lnTo>
                  <a:lnTo>
                    <a:pt x="892379" y="1922679"/>
                  </a:lnTo>
                  <a:lnTo>
                    <a:pt x="992119" y="1885497"/>
                  </a:lnTo>
                  <a:lnTo>
                    <a:pt x="1091860" y="1848316"/>
                  </a:lnTo>
                  <a:lnTo>
                    <a:pt x="1191600" y="1811134"/>
                  </a:lnTo>
                  <a:lnTo>
                    <a:pt x="1291340" y="1773952"/>
                  </a:lnTo>
                  <a:lnTo>
                    <a:pt x="1391080" y="1736771"/>
                  </a:lnTo>
                  <a:lnTo>
                    <a:pt x="1490820" y="1699589"/>
                  </a:lnTo>
                  <a:lnTo>
                    <a:pt x="1590561" y="1662408"/>
                  </a:lnTo>
                  <a:lnTo>
                    <a:pt x="1690301" y="1625226"/>
                  </a:lnTo>
                  <a:lnTo>
                    <a:pt x="1790041" y="1588045"/>
                  </a:lnTo>
                  <a:lnTo>
                    <a:pt x="1889781" y="1550863"/>
                  </a:lnTo>
                  <a:lnTo>
                    <a:pt x="1989522" y="1513681"/>
                  </a:lnTo>
                  <a:lnTo>
                    <a:pt x="2089262" y="1476500"/>
                  </a:lnTo>
                  <a:lnTo>
                    <a:pt x="2189002" y="1439318"/>
                  </a:lnTo>
                  <a:lnTo>
                    <a:pt x="2288742" y="1402137"/>
                  </a:lnTo>
                  <a:lnTo>
                    <a:pt x="2388483" y="1364955"/>
                  </a:lnTo>
                  <a:lnTo>
                    <a:pt x="2488223" y="1327774"/>
                  </a:lnTo>
                  <a:lnTo>
                    <a:pt x="2587963" y="1290592"/>
                  </a:lnTo>
                  <a:lnTo>
                    <a:pt x="2687703" y="1253411"/>
                  </a:lnTo>
                  <a:lnTo>
                    <a:pt x="2787443" y="1216229"/>
                  </a:lnTo>
                  <a:lnTo>
                    <a:pt x="2887184" y="1179047"/>
                  </a:lnTo>
                  <a:lnTo>
                    <a:pt x="2986924" y="1141866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5069638" y="1543588"/>
              <a:ext cx="2882480" cy="2406490"/>
            </a:xfrm>
            <a:custGeom>
              <a:avLst/>
              <a:pathLst>
                <a:path w="2882480" h="2406490">
                  <a:moveTo>
                    <a:pt x="2882480" y="2406490"/>
                  </a:moveTo>
                  <a:lnTo>
                    <a:pt x="2815812" y="2323507"/>
                  </a:lnTo>
                  <a:lnTo>
                    <a:pt x="2749145" y="2240525"/>
                  </a:lnTo>
                  <a:lnTo>
                    <a:pt x="2682478" y="2157542"/>
                  </a:lnTo>
                  <a:lnTo>
                    <a:pt x="2615811" y="2074560"/>
                  </a:lnTo>
                  <a:lnTo>
                    <a:pt x="2549144" y="1991578"/>
                  </a:lnTo>
                  <a:lnTo>
                    <a:pt x="2482477" y="1908595"/>
                  </a:lnTo>
                  <a:lnTo>
                    <a:pt x="2415810" y="1825613"/>
                  </a:lnTo>
                  <a:lnTo>
                    <a:pt x="2349143" y="1742630"/>
                  </a:lnTo>
                  <a:lnTo>
                    <a:pt x="2282476" y="1659648"/>
                  </a:lnTo>
                  <a:lnTo>
                    <a:pt x="2215809" y="1576665"/>
                  </a:lnTo>
                  <a:lnTo>
                    <a:pt x="2149142" y="1493683"/>
                  </a:lnTo>
                  <a:lnTo>
                    <a:pt x="2082474" y="1410701"/>
                  </a:lnTo>
                  <a:lnTo>
                    <a:pt x="2015807" y="1327718"/>
                  </a:lnTo>
                  <a:lnTo>
                    <a:pt x="1949140" y="1244736"/>
                  </a:lnTo>
                  <a:lnTo>
                    <a:pt x="1882473" y="1161753"/>
                  </a:lnTo>
                  <a:lnTo>
                    <a:pt x="1815806" y="1078771"/>
                  </a:lnTo>
                  <a:lnTo>
                    <a:pt x="1749139" y="995789"/>
                  </a:lnTo>
                  <a:lnTo>
                    <a:pt x="1682472" y="912806"/>
                  </a:lnTo>
                  <a:lnTo>
                    <a:pt x="1615805" y="829824"/>
                  </a:lnTo>
                  <a:lnTo>
                    <a:pt x="1549138" y="746841"/>
                  </a:lnTo>
                  <a:lnTo>
                    <a:pt x="1482471" y="663859"/>
                  </a:lnTo>
                  <a:lnTo>
                    <a:pt x="1415804" y="580876"/>
                  </a:lnTo>
                  <a:lnTo>
                    <a:pt x="1349137" y="497894"/>
                  </a:lnTo>
                  <a:lnTo>
                    <a:pt x="1282469" y="414912"/>
                  </a:lnTo>
                  <a:lnTo>
                    <a:pt x="1215802" y="331929"/>
                  </a:lnTo>
                  <a:lnTo>
                    <a:pt x="1149135" y="248947"/>
                  </a:lnTo>
                  <a:lnTo>
                    <a:pt x="1082468" y="165964"/>
                  </a:lnTo>
                  <a:lnTo>
                    <a:pt x="1015801" y="82982"/>
                  </a:lnTo>
                  <a:lnTo>
                    <a:pt x="949134" y="0"/>
                  </a:lnTo>
                  <a:lnTo>
                    <a:pt x="865638" y="69532"/>
                  </a:lnTo>
                  <a:lnTo>
                    <a:pt x="784641" y="141960"/>
                  </a:lnTo>
                  <a:lnTo>
                    <a:pt x="706243" y="217194"/>
                  </a:lnTo>
                  <a:lnTo>
                    <a:pt x="630541" y="295141"/>
                  </a:lnTo>
                  <a:lnTo>
                    <a:pt x="557630" y="375703"/>
                  </a:lnTo>
                  <a:lnTo>
                    <a:pt x="487599" y="458781"/>
                  </a:lnTo>
                  <a:lnTo>
                    <a:pt x="420535" y="544273"/>
                  </a:lnTo>
                  <a:lnTo>
                    <a:pt x="356522" y="632072"/>
                  </a:lnTo>
                  <a:lnTo>
                    <a:pt x="295638" y="722069"/>
                  </a:lnTo>
                  <a:lnTo>
                    <a:pt x="237959" y="814154"/>
                  </a:lnTo>
                  <a:lnTo>
                    <a:pt x="183557" y="908211"/>
                  </a:lnTo>
                  <a:lnTo>
                    <a:pt x="132499" y="1004125"/>
                  </a:lnTo>
                  <a:lnTo>
                    <a:pt x="84848" y="1101776"/>
                  </a:lnTo>
                  <a:lnTo>
                    <a:pt x="40663" y="1201044"/>
                  </a:lnTo>
                  <a:lnTo>
                    <a:pt x="0" y="1301805"/>
                  </a:lnTo>
                  <a:lnTo>
                    <a:pt x="99395" y="1339897"/>
                  </a:lnTo>
                  <a:lnTo>
                    <a:pt x="198791" y="1377990"/>
                  </a:lnTo>
                  <a:lnTo>
                    <a:pt x="298187" y="1416083"/>
                  </a:lnTo>
                  <a:lnTo>
                    <a:pt x="397583" y="1454175"/>
                  </a:lnTo>
                  <a:lnTo>
                    <a:pt x="496979" y="1492268"/>
                  </a:lnTo>
                  <a:lnTo>
                    <a:pt x="596375" y="1530360"/>
                  </a:lnTo>
                  <a:lnTo>
                    <a:pt x="695771" y="1568453"/>
                  </a:lnTo>
                  <a:lnTo>
                    <a:pt x="795166" y="1606545"/>
                  </a:lnTo>
                  <a:lnTo>
                    <a:pt x="894562" y="1644638"/>
                  </a:lnTo>
                  <a:lnTo>
                    <a:pt x="993958" y="1682731"/>
                  </a:lnTo>
                  <a:lnTo>
                    <a:pt x="1093354" y="1720823"/>
                  </a:lnTo>
                  <a:lnTo>
                    <a:pt x="1192750" y="1758916"/>
                  </a:lnTo>
                  <a:lnTo>
                    <a:pt x="1292146" y="1797008"/>
                  </a:lnTo>
                  <a:lnTo>
                    <a:pt x="1391542" y="1835101"/>
                  </a:lnTo>
                  <a:lnTo>
                    <a:pt x="1490937" y="1873194"/>
                  </a:lnTo>
                  <a:lnTo>
                    <a:pt x="1590333" y="1911286"/>
                  </a:lnTo>
                  <a:lnTo>
                    <a:pt x="1689729" y="1949379"/>
                  </a:lnTo>
                  <a:lnTo>
                    <a:pt x="1789125" y="1987471"/>
                  </a:lnTo>
                  <a:lnTo>
                    <a:pt x="1888521" y="2025564"/>
                  </a:lnTo>
                  <a:lnTo>
                    <a:pt x="1987917" y="2063656"/>
                  </a:lnTo>
                  <a:lnTo>
                    <a:pt x="2087313" y="2101749"/>
                  </a:lnTo>
                  <a:lnTo>
                    <a:pt x="2186709" y="2139842"/>
                  </a:lnTo>
                  <a:lnTo>
                    <a:pt x="2286104" y="2177934"/>
                  </a:lnTo>
                  <a:lnTo>
                    <a:pt x="2385500" y="2216027"/>
                  </a:lnTo>
                  <a:lnTo>
                    <a:pt x="2484896" y="2254119"/>
                  </a:lnTo>
                  <a:lnTo>
                    <a:pt x="2584292" y="2292212"/>
                  </a:lnTo>
                  <a:lnTo>
                    <a:pt x="2683688" y="2330304"/>
                  </a:lnTo>
                  <a:lnTo>
                    <a:pt x="2783084" y="2368397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6018773" y="1047133"/>
              <a:ext cx="1933345" cy="2902945"/>
            </a:xfrm>
            <a:custGeom>
              <a:avLst/>
              <a:pathLst>
                <a:path w="1933345" h="2902945">
                  <a:moveTo>
                    <a:pt x="1933345" y="2902945"/>
                  </a:moveTo>
                  <a:lnTo>
                    <a:pt x="1897148" y="2802844"/>
                  </a:lnTo>
                  <a:lnTo>
                    <a:pt x="1860950" y="2702742"/>
                  </a:lnTo>
                  <a:lnTo>
                    <a:pt x="1824753" y="2602640"/>
                  </a:lnTo>
                  <a:lnTo>
                    <a:pt x="1788555" y="2502539"/>
                  </a:lnTo>
                  <a:lnTo>
                    <a:pt x="1752358" y="2402437"/>
                  </a:lnTo>
                  <a:lnTo>
                    <a:pt x="1716160" y="2302336"/>
                  </a:lnTo>
                  <a:lnTo>
                    <a:pt x="1679963" y="2202234"/>
                  </a:lnTo>
                  <a:lnTo>
                    <a:pt x="1643765" y="2102133"/>
                  </a:lnTo>
                  <a:lnTo>
                    <a:pt x="1607568" y="2002031"/>
                  </a:lnTo>
                  <a:lnTo>
                    <a:pt x="1571370" y="1901929"/>
                  </a:lnTo>
                  <a:lnTo>
                    <a:pt x="1535173" y="1801828"/>
                  </a:lnTo>
                  <a:lnTo>
                    <a:pt x="1498975" y="1701726"/>
                  </a:lnTo>
                  <a:lnTo>
                    <a:pt x="1462778" y="1601625"/>
                  </a:lnTo>
                  <a:lnTo>
                    <a:pt x="1426580" y="1501523"/>
                  </a:lnTo>
                  <a:lnTo>
                    <a:pt x="1390383" y="1401422"/>
                  </a:lnTo>
                  <a:lnTo>
                    <a:pt x="1354185" y="1301320"/>
                  </a:lnTo>
                  <a:lnTo>
                    <a:pt x="1317988" y="1201218"/>
                  </a:lnTo>
                  <a:lnTo>
                    <a:pt x="1281790" y="1101117"/>
                  </a:lnTo>
                  <a:lnTo>
                    <a:pt x="1245593" y="1001015"/>
                  </a:lnTo>
                  <a:lnTo>
                    <a:pt x="1209395" y="900914"/>
                  </a:lnTo>
                  <a:lnTo>
                    <a:pt x="1173198" y="800812"/>
                  </a:lnTo>
                  <a:lnTo>
                    <a:pt x="1137000" y="700711"/>
                  </a:lnTo>
                  <a:lnTo>
                    <a:pt x="1100803" y="600609"/>
                  </a:lnTo>
                  <a:lnTo>
                    <a:pt x="1064606" y="500507"/>
                  </a:lnTo>
                  <a:lnTo>
                    <a:pt x="1028408" y="400406"/>
                  </a:lnTo>
                  <a:lnTo>
                    <a:pt x="992211" y="300304"/>
                  </a:lnTo>
                  <a:lnTo>
                    <a:pt x="956013" y="200203"/>
                  </a:lnTo>
                  <a:lnTo>
                    <a:pt x="919816" y="100101"/>
                  </a:lnTo>
                  <a:lnTo>
                    <a:pt x="883618" y="0"/>
                  </a:lnTo>
                  <a:lnTo>
                    <a:pt x="777962" y="40410"/>
                  </a:lnTo>
                  <a:lnTo>
                    <a:pt x="673857" y="84664"/>
                  </a:lnTo>
                  <a:lnTo>
                    <a:pt x="571443" y="132703"/>
                  </a:lnTo>
                  <a:lnTo>
                    <a:pt x="470859" y="184462"/>
                  </a:lnTo>
                  <a:lnTo>
                    <a:pt x="372238" y="239871"/>
                  </a:lnTo>
                  <a:lnTo>
                    <a:pt x="275713" y="298857"/>
                  </a:lnTo>
                  <a:lnTo>
                    <a:pt x="181415" y="361339"/>
                  </a:lnTo>
                  <a:lnTo>
                    <a:pt x="89469" y="427235"/>
                  </a:lnTo>
                  <a:lnTo>
                    <a:pt x="0" y="496455"/>
                  </a:lnTo>
                  <a:lnTo>
                    <a:pt x="66667" y="579437"/>
                  </a:lnTo>
                  <a:lnTo>
                    <a:pt x="133334" y="662420"/>
                  </a:lnTo>
                  <a:lnTo>
                    <a:pt x="200001" y="745402"/>
                  </a:lnTo>
                  <a:lnTo>
                    <a:pt x="266668" y="828385"/>
                  </a:lnTo>
                  <a:lnTo>
                    <a:pt x="333335" y="911367"/>
                  </a:lnTo>
                  <a:lnTo>
                    <a:pt x="400002" y="994349"/>
                  </a:lnTo>
                  <a:lnTo>
                    <a:pt x="466669" y="1077332"/>
                  </a:lnTo>
                  <a:lnTo>
                    <a:pt x="533336" y="1160314"/>
                  </a:lnTo>
                  <a:lnTo>
                    <a:pt x="600003" y="1243297"/>
                  </a:lnTo>
                  <a:lnTo>
                    <a:pt x="666670" y="1326279"/>
                  </a:lnTo>
                  <a:lnTo>
                    <a:pt x="733337" y="1409262"/>
                  </a:lnTo>
                  <a:lnTo>
                    <a:pt x="800005" y="1492244"/>
                  </a:lnTo>
                  <a:lnTo>
                    <a:pt x="866672" y="1575226"/>
                  </a:lnTo>
                  <a:lnTo>
                    <a:pt x="933339" y="1658209"/>
                  </a:lnTo>
                  <a:lnTo>
                    <a:pt x="1000006" y="1741191"/>
                  </a:lnTo>
                  <a:lnTo>
                    <a:pt x="1066673" y="1824174"/>
                  </a:lnTo>
                  <a:lnTo>
                    <a:pt x="1133340" y="1907156"/>
                  </a:lnTo>
                  <a:lnTo>
                    <a:pt x="1200007" y="1990139"/>
                  </a:lnTo>
                  <a:lnTo>
                    <a:pt x="1266674" y="2073121"/>
                  </a:lnTo>
                  <a:lnTo>
                    <a:pt x="1333341" y="2156103"/>
                  </a:lnTo>
                  <a:lnTo>
                    <a:pt x="1400008" y="2239086"/>
                  </a:lnTo>
                  <a:lnTo>
                    <a:pt x="1466675" y="2322068"/>
                  </a:lnTo>
                  <a:lnTo>
                    <a:pt x="1533343" y="2405051"/>
                  </a:lnTo>
                  <a:lnTo>
                    <a:pt x="1600010" y="2488033"/>
                  </a:lnTo>
                  <a:lnTo>
                    <a:pt x="1666677" y="2571015"/>
                  </a:lnTo>
                  <a:lnTo>
                    <a:pt x="1733344" y="2653998"/>
                  </a:lnTo>
                  <a:lnTo>
                    <a:pt x="1800011" y="2736980"/>
                  </a:lnTo>
                  <a:lnTo>
                    <a:pt x="1866678" y="281996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6902391" y="863167"/>
              <a:ext cx="1049726" cy="3086911"/>
            </a:xfrm>
            <a:custGeom>
              <a:avLst/>
              <a:pathLst>
                <a:path w="1049726" h="3086911">
                  <a:moveTo>
                    <a:pt x="1049726" y="3086911"/>
                  </a:moveTo>
                  <a:lnTo>
                    <a:pt x="1049726" y="2980465"/>
                  </a:lnTo>
                  <a:lnTo>
                    <a:pt x="1049726" y="2874020"/>
                  </a:lnTo>
                  <a:lnTo>
                    <a:pt x="1049726" y="2767575"/>
                  </a:lnTo>
                  <a:lnTo>
                    <a:pt x="1049726" y="2661130"/>
                  </a:lnTo>
                  <a:lnTo>
                    <a:pt x="1049726" y="2554685"/>
                  </a:lnTo>
                  <a:lnTo>
                    <a:pt x="1049726" y="2448239"/>
                  </a:lnTo>
                  <a:lnTo>
                    <a:pt x="1049726" y="2341794"/>
                  </a:lnTo>
                  <a:lnTo>
                    <a:pt x="1049726" y="2235349"/>
                  </a:lnTo>
                  <a:lnTo>
                    <a:pt x="1049726" y="2128904"/>
                  </a:lnTo>
                  <a:lnTo>
                    <a:pt x="1049726" y="2022458"/>
                  </a:lnTo>
                  <a:lnTo>
                    <a:pt x="1049726" y="1916013"/>
                  </a:lnTo>
                  <a:lnTo>
                    <a:pt x="1049726" y="1809568"/>
                  </a:lnTo>
                  <a:lnTo>
                    <a:pt x="1049726" y="1703123"/>
                  </a:lnTo>
                  <a:lnTo>
                    <a:pt x="1049726" y="1596678"/>
                  </a:lnTo>
                  <a:lnTo>
                    <a:pt x="1049726" y="1490232"/>
                  </a:lnTo>
                  <a:lnTo>
                    <a:pt x="1049726" y="1383787"/>
                  </a:lnTo>
                  <a:lnTo>
                    <a:pt x="1049726" y="1277342"/>
                  </a:lnTo>
                  <a:lnTo>
                    <a:pt x="1049726" y="1170897"/>
                  </a:lnTo>
                  <a:lnTo>
                    <a:pt x="1049726" y="1064452"/>
                  </a:lnTo>
                  <a:lnTo>
                    <a:pt x="1049726" y="958006"/>
                  </a:lnTo>
                  <a:lnTo>
                    <a:pt x="1049726" y="851561"/>
                  </a:lnTo>
                  <a:lnTo>
                    <a:pt x="1049726" y="745116"/>
                  </a:lnTo>
                  <a:lnTo>
                    <a:pt x="1049726" y="638671"/>
                  </a:lnTo>
                  <a:lnTo>
                    <a:pt x="1049726" y="532226"/>
                  </a:lnTo>
                  <a:lnTo>
                    <a:pt x="1049726" y="425780"/>
                  </a:lnTo>
                  <a:lnTo>
                    <a:pt x="1049726" y="319335"/>
                  </a:lnTo>
                  <a:lnTo>
                    <a:pt x="1049726" y="212890"/>
                  </a:lnTo>
                  <a:lnTo>
                    <a:pt x="1049726" y="106445"/>
                  </a:lnTo>
                  <a:lnTo>
                    <a:pt x="1049726" y="0"/>
                  </a:lnTo>
                  <a:lnTo>
                    <a:pt x="942639" y="1858"/>
                  </a:lnTo>
                  <a:lnTo>
                    <a:pt x="835680" y="7429"/>
                  </a:lnTo>
                  <a:lnTo>
                    <a:pt x="728979" y="16708"/>
                  </a:lnTo>
                  <a:lnTo>
                    <a:pt x="622665" y="29683"/>
                  </a:lnTo>
                  <a:lnTo>
                    <a:pt x="516864" y="46339"/>
                  </a:lnTo>
                  <a:lnTo>
                    <a:pt x="411705" y="66654"/>
                  </a:lnTo>
                  <a:lnTo>
                    <a:pt x="307313" y="90606"/>
                  </a:lnTo>
                  <a:lnTo>
                    <a:pt x="203816" y="118164"/>
                  </a:lnTo>
                  <a:lnTo>
                    <a:pt x="101337" y="149296"/>
                  </a:lnTo>
                  <a:lnTo>
                    <a:pt x="0" y="183965"/>
                  </a:lnTo>
                  <a:lnTo>
                    <a:pt x="36197" y="284067"/>
                  </a:lnTo>
                  <a:lnTo>
                    <a:pt x="72394" y="384168"/>
                  </a:lnTo>
                  <a:lnTo>
                    <a:pt x="108592" y="484270"/>
                  </a:lnTo>
                  <a:lnTo>
                    <a:pt x="144789" y="584371"/>
                  </a:lnTo>
                  <a:lnTo>
                    <a:pt x="180987" y="684473"/>
                  </a:lnTo>
                  <a:lnTo>
                    <a:pt x="217184" y="784574"/>
                  </a:lnTo>
                  <a:lnTo>
                    <a:pt x="253382" y="884676"/>
                  </a:lnTo>
                  <a:lnTo>
                    <a:pt x="289579" y="984778"/>
                  </a:lnTo>
                  <a:lnTo>
                    <a:pt x="325777" y="1084879"/>
                  </a:lnTo>
                  <a:lnTo>
                    <a:pt x="361974" y="1184981"/>
                  </a:lnTo>
                  <a:lnTo>
                    <a:pt x="398172" y="1285082"/>
                  </a:lnTo>
                  <a:lnTo>
                    <a:pt x="434369" y="1385184"/>
                  </a:lnTo>
                  <a:lnTo>
                    <a:pt x="470567" y="1485285"/>
                  </a:lnTo>
                  <a:lnTo>
                    <a:pt x="506764" y="1585387"/>
                  </a:lnTo>
                  <a:lnTo>
                    <a:pt x="542962" y="1685489"/>
                  </a:lnTo>
                  <a:lnTo>
                    <a:pt x="579159" y="1785590"/>
                  </a:lnTo>
                  <a:lnTo>
                    <a:pt x="615357" y="1885692"/>
                  </a:lnTo>
                  <a:lnTo>
                    <a:pt x="651554" y="1985793"/>
                  </a:lnTo>
                  <a:lnTo>
                    <a:pt x="687752" y="2085895"/>
                  </a:lnTo>
                  <a:lnTo>
                    <a:pt x="723949" y="2185996"/>
                  </a:lnTo>
                  <a:lnTo>
                    <a:pt x="760147" y="2286098"/>
                  </a:lnTo>
                  <a:lnTo>
                    <a:pt x="796344" y="2386200"/>
                  </a:lnTo>
                  <a:lnTo>
                    <a:pt x="832542" y="2486301"/>
                  </a:lnTo>
                  <a:lnTo>
                    <a:pt x="868739" y="2586403"/>
                  </a:lnTo>
                  <a:lnTo>
                    <a:pt x="904937" y="2686504"/>
                  </a:lnTo>
                  <a:lnTo>
                    <a:pt x="941134" y="2786606"/>
                  </a:lnTo>
                  <a:lnTo>
                    <a:pt x="977331" y="2886707"/>
                  </a:lnTo>
                  <a:lnTo>
                    <a:pt x="1013529" y="2986809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4"/>
            <p:cNvSpPr/>
            <p:nvPr/>
          </p:nvSpPr>
          <p:spPr>
            <a:xfrm>
              <a:off x="7942832" y="3027431"/>
              <a:ext cx="387771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70+</a:t>
              </a:r>
            </a:p>
          </p:txBody>
        </p:sp>
        <p:sp>
          <p:nvSpPr>
            <p:cNvPr id="17" name="tx15"/>
            <p:cNvSpPr/>
            <p:nvPr/>
          </p:nvSpPr>
          <p:spPr>
            <a:xfrm>
              <a:off x="8352327" y="3234488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 to 69</a:t>
              </a:r>
            </a:p>
          </p:txBody>
        </p:sp>
        <p:sp>
          <p:nvSpPr>
            <p:cNvPr id="18" name="tx16"/>
            <p:cNvSpPr/>
            <p:nvPr/>
          </p:nvSpPr>
          <p:spPr>
            <a:xfrm>
              <a:off x="8514517" y="4564443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 to 64</a:t>
              </a:r>
            </a:p>
          </p:txBody>
        </p:sp>
        <p:sp>
          <p:nvSpPr>
            <p:cNvPr id="19" name="tx17"/>
            <p:cNvSpPr/>
            <p:nvPr/>
          </p:nvSpPr>
          <p:spPr>
            <a:xfrm>
              <a:off x="6839935" y="5045296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 to 59</a:t>
              </a:r>
            </a:p>
          </p:txBody>
        </p:sp>
        <p:sp>
          <p:nvSpPr>
            <p:cNvPr id="20" name="tx18"/>
            <p:cNvSpPr/>
            <p:nvPr/>
          </p:nvSpPr>
          <p:spPr>
            <a:xfrm>
              <a:off x="5995569" y="3857739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 to 54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6153266" y="2854467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 to 49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6614977" y="2220159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 to 44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7285565" y="1721836"/>
              <a:ext cx="622622" cy="166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Under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7469740" y="1954338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7786919" y="386667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9764597" y="104990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10655512" y="199863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11134613" y="3208709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11087022" y="472308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10100629" y="639098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8158605" y="730483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5682105" y="666897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4312088" y="4510175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4581090" y="238080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5346073" y="132789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88%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2020-07-10T10:11:29Z</dcterms:created>
  <dcterms:modified xsi:type="dcterms:W3CDTF">2020-07-10T20:11:32Z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