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574050" y="1412776"/>
              <a:ext cx="5353394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632815" y="1504216"/>
              <a:ext cx="5184901" cy="51849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6225266" y="2022706"/>
              <a:ext cx="872035" cy="2073960"/>
            </a:xfrm>
            <a:custGeom>
              <a:avLst/>
              <a:pathLst>
                <a:path w="872035" h="2073960">
                  <a:moveTo>
                    <a:pt x="0" y="2073960"/>
                  </a:moveTo>
                  <a:lnTo>
                    <a:pt x="30070" y="2009073"/>
                  </a:lnTo>
                  <a:lnTo>
                    <a:pt x="60140" y="1944186"/>
                  </a:lnTo>
                  <a:lnTo>
                    <a:pt x="90210" y="1879300"/>
                  </a:lnTo>
                  <a:lnTo>
                    <a:pt x="120280" y="1814413"/>
                  </a:lnTo>
                  <a:lnTo>
                    <a:pt x="150350" y="1749526"/>
                  </a:lnTo>
                  <a:lnTo>
                    <a:pt x="180421" y="1684639"/>
                  </a:lnTo>
                  <a:lnTo>
                    <a:pt x="210491" y="1619752"/>
                  </a:lnTo>
                  <a:lnTo>
                    <a:pt x="240561" y="1554865"/>
                  </a:lnTo>
                  <a:lnTo>
                    <a:pt x="270631" y="1489978"/>
                  </a:lnTo>
                  <a:lnTo>
                    <a:pt x="300701" y="1425091"/>
                  </a:lnTo>
                  <a:lnTo>
                    <a:pt x="330772" y="1360205"/>
                  </a:lnTo>
                  <a:lnTo>
                    <a:pt x="360842" y="1295318"/>
                  </a:lnTo>
                  <a:lnTo>
                    <a:pt x="390912" y="1230431"/>
                  </a:lnTo>
                  <a:lnTo>
                    <a:pt x="420982" y="1165544"/>
                  </a:lnTo>
                  <a:lnTo>
                    <a:pt x="451052" y="1100657"/>
                  </a:lnTo>
                  <a:lnTo>
                    <a:pt x="481123" y="1035770"/>
                  </a:lnTo>
                  <a:lnTo>
                    <a:pt x="511193" y="970883"/>
                  </a:lnTo>
                  <a:lnTo>
                    <a:pt x="541263" y="905997"/>
                  </a:lnTo>
                  <a:lnTo>
                    <a:pt x="571333" y="841110"/>
                  </a:lnTo>
                  <a:lnTo>
                    <a:pt x="601403" y="776223"/>
                  </a:lnTo>
                  <a:lnTo>
                    <a:pt x="631473" y="711336"/>
                  </a:lnTo>
                  <a:lnTo>
                    <a:pt x="661544" y="646449"/>
                  </a:lnTo>
                  <a:lnTo>
                    <a:pt x="691614" y="581562"/>
                  </a:lnTo>
                  <a:lnTo>
                    <a:pt x="721684" y="516675"/>
                  </a:lnTo>
                  <a:lnTo>
                    <a:pt x="751754" y="451788"/>
                  </a:lnTo>
                  <a:lnTo>
                    <a:pt x="781824" y="386902"/>
                  </a:lnTo>
                  <a:lnTo>
                    <a:pt x="811895" y="322015"/>
                  </a:lnTo>
                  <a:lnTo>
                    <a:pt x="841965" y="257128"/>
                  </a:lnTo>
                  <a:lnTo>
                    <a:pt x="872035" y="192241"/>
                  </a:lnTo>
                  <a:lnTo>
                    <a:pt x="803430" y="161942"/>
                  </a:lnTo>
                  <a:lnTo>
                    <a:pt x="733775" y="134144"/>
                  </a:lnTo>
                  <a:lnTo>
                    <a:pt x="663160" y="108882"/>
                  </a:lnTo>
                  <a:lnTo>
                    <a:pt x="591678" y="86190"/>
                  </a:lnTo>
                  <a:lnTo>
                    <a:pt x="519422" y="66097"/>
                  </a:lnTo>
                  <a:lnTo>
                    <a:pt x="446487" y="48630"/>
                  </a:lnTo>
                  <a:lnTo>
                    <a:pt x="372968" y="33811"/>
                  </a:lnTo>
                  <a:lnTo>
                    <a:pt x="298961" y="21660"/>
                  </a:lnTo>
                  <a:lnTo>
                    <a:pt x="224563" y="12193"/>
                  </a:lnTo>
                  <a:lnTo>
                    <a:pt x="149872" y="5422"/>
                  </a:lnTo>
                  <a:lnTo>
                    <a:pt x="74985" y="1356"/>
                  </a:lnTo>
                  <a:lnTo>
                    <a:pt x="0" y="0"/>
                  </a:lnTo>
                  <a:lnTo>
                    <a:pt x="0" y="71515"/>
                  </a:lnTo>
                  <a:lnTo>
                    <a:pt x="0" y="143031"/>
                  </a:lnTo>
                  <a:lnTo>
                    <a:pt x="0" y="214547"/>
                  </a:lnTo>
                  <a:lnTo>
                    <a:pt x="0" y="286063"/>
                  </a:lnTo>
                  <a:lnTo>
                    <a:pt x="0" y="357579"/>
                  </a:lnTo>
                  <a:lnTo>
                    <a:pt x="0" y="429095"/>
                  </a:lnTo>
                  <a:lnTo>
                    <a:pt x="0" y="500611"/>
                  </a:lnTo>
                  <a:lnTo>
                    <a:pt x="0" y="572127"/>
                  </a:lnTo>
                  <a:lnTo>
                    <a:pt x="0" y="643642"/>
                  </a:lnTo>
                  <a:lnTo>
                    <a:pt x="0" y="715158"/>
                  </a:lnTo>
                  <a:lnTo>
                    <a:pt x="0" y="786674"/>
                  </a:lnTo>
                  <a:lnTo>
                    <a:pt x="0" y="858190"/>
                  </a:lnTo>
                  <a:lnTo>
                    <a:pt x="0" y="929706"/>
                  </a:lnTo>
                  <a:lnTo>
                    <a:pt x="0" y="1001222"/>
                  </a:lnTo>
                  <a:lnTo>
                    <a:pt x="0" y="1072738"/>
                  </a:lnTo>
                  <a:lnTo>
                    <a:pt x="0" y="1144254"/>
                  </a:lnTo>
                  <a:lnTo>
                    <a:pt x="0" y="1215770"/>
                  </a:lnTo>
                  <a:lnTo>
                    <a:pt x="0" y="1287285"/>
                  </a:lnTo>
                  <a:lnTo>
                    <a:pt x="0" y="1358801"/>
                  </a:lnTo>
                  <a:lnTo>
                    <a:pt x="0" y="1430317"/>
                  </a:lnTo>
                  <a:lnTo>
                    <a:pt x="0" y="1501833"/>
                  </a:lnTo>
                  <a:lnTo>
                    <a:pt x="0" y="1573349"/>
                  </a:lnTo>
                  <a:lnTo>
                    <a:pt x="0" y="1644865"/>
                  </a:lnTo>
                  <a:lnTo>
                    <a:pt x="0" y="1716381"/>
                  </a:lnTo>
                  <a:lnTo>
                    <a:pt x="0" y="1787897"/>
                  </a:lnTo>
                  <a:lnTo>
                    <a:pt x="0" y="1859412"/>
                  </a:lnTo>
                  <a:lnTo>
                    <a:pt x="0" y="1930928"/>
                  </a:lnTo>
                  <a:lnTo>
                    <a:pt x="0" y="200244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6225266" y="2214947"/>
              <a:ext cx="2039792" cy="1881719"/>
            </a:xfrm>
            <a:custGeom>
              <a:avLst/>
              <a:pathLst>
                <a:path w="2039792" h="1881719">
                  <a:moveTo>
                    <a:pt x="0" y="1881719"/>
                  </a:moveTo>
                  <a:lnTo>
                    <a:pt x="70337" y="1868791"/>
                  </a:lnTo>
                  <a:lnTo>
                    <a:pt x="140675" y="1855863"/>
                  </a:lnTo>
                  <a:lnTo>
                    <a:pt x="211013" y="1842935"/>
                  </a:lnTo>
                  <a:lnTo>
                    <a:pt x="281350" y="1830007"/>
                  </a:lnTo>
                  <a:lnTo>
                    <a:pt x="351688" y="1817079"/>
                  </a:lnTo>
                  <a:lnTo>
                    <a:pt x="422026" y="1804151"/>
                  </a:lnTo>
                  <a:lnTo>
                    <a:pt x="492363" y="1791223"/>
                  </a:lnTo>
                  <a:lnTo>
                    <a:pt x="562701" y="1778295"/>
                  </a:lnTo>
                  <a:lnTo>
                    <a:pt x="633039" y="1765367"/>
                  </a:lnTo>
                  <a:lnTo>
                    <a:pt x="703376" y="1752439"/>
                  </a:lnTo>
                  <a:lnTo>
                    <a:pt x="773714" y="1739511"/>
                  </a:lnTo>
                  <a:lnTo>
                    <a:pt x="844052" y="1726583"/>
                  </a:lnTo>
                  <a:lnTo>
                    <a:pt x="914389" y="1713655"/>
                  </a:lnTo>
                  <a:lnTo>
                    <a:pt x="984727" y="1700727"/>
                  </a:lnTo>
                  <a:lnTo>
                    <a:pt x="1055065" y="1687799"/>
                  </a:lnTo>
                  <a:lnTo>
                    <a:pt x="1125402" y="1674871"/>
                  </a:lnTo>
                  <a:lnTo>
                    <a:pt x="1195740" y="1661943"/>
                  </a:lnTo>
                  <a:lnTo>
                    <a:pt x="1266078" y="1649015"/>
                  </a:lnTo>
                  <a:lnTo>
                    <a:pt x="1336415" y="1636087"/>
                  </a:lnTo>
                  <a:lnTo>
                    <a:pt x="1406753" y="1623159"/>
                  </a:lnTo>
                  <a:lnTo>
                    <a:pt x="1477091" y="1610231"/>
                  </a:lnTo>
                  <a:lnTo>
                    <a:pt x="1547428" y="1597303"/>
                  </a:lnTo>
                  <a:lnTo>
                    <a:pt x="1617766" y="1584375"/>
                  </a:lnTo>
                  <a:lnTo>
                    <a:pt x="1688104" y="1571447"/>
                  </a:lnTo>
                  <a:lnTo>
                    <a:pt x="1758441" y="1558519"/>
                  </a:lnTo>
                  <a:lnTo>
                    <a:pt x="1828779" y="1545591"/>
                  </a:lnTo>
                  <a:lnTo>
                    <a:pt x="1899117" y="1532663"/>
                  </a:lnTo>
                  <a:lnTo>
                    <a:pt x="1969454" y="1519735"/>
                  </a:lnTo>
                  <a:lnTo>
                    <a:pt x="2039792" y="1506807"/>
                  </a:lnTo>
                  <a:lnTo>
                    <a:pt x="2025820" y="1437462"/>
                  </a:lnTo>
                  <a:lnTo>
                    <a:pt x="2009491" y="1368635"/>
                  </a:lnTo>
                  <a:lnTo>
                    <a:pt x="1990825" y="1300404"/>
                  </a:lnTo>
                  <a:lnTo>
                    <a:pt x="1969842" y="1232849"/>
                  </a:lnTo>
                  <a:lnTo>
                    <a:pt x="1946568" y="1166049"/>
                  </a:lnTo>
                  <a:lnTo>
                    <a:pt x="1921030" y="1100082"/>
                  </a:lnTo>
                  <a:lnTo>
                    <a:pt x="1893256" y="1035024"/>
                  </a:lnTo>
                  <a:lnTo>
                    <a:pt x="1863280" y="970951"/>
                  </a:lnTo>
                  <a:lnTo>
                    <a:pt x="1831137" y="907938"/>
                  </a:lnTo>
                  <a:lnTo>
                    <a:pt x="1796863" y="846057"/>
                  </a:lnTo>
                  <a:lnTo>
                    <a:pt x="1760499" y="785382"/>
                  </a:lnTo>
                  <a:lnTo>
                    <a:pt x="1722087" y="725981"/>
                  </a:lnTo>
                  <a:lnTo>
                    <a:pt x="1681671" y="667926"/>
                  </a:lnTo>
                  <a:lnTo>
                    <a:pt x="1639299" y="611282"/>
                  </a:lnTo>
                  <a:lnTo>
                    <a:pt x="1595020" y="556116"/>
                  </a:lnTo>
                  <a:lnTo>
                    <a:pt x="1548885" y="502492"/>
                  </a:lnTo>
                  <a:lnTo>
                    <a:pt x="1500949" y="450473"/>
                  </a:lnTo>
                  <a:lnTo>
                    <a:pt x="1451266" y="400119"/>
                  </a:lnTo>
                  <a:lnTo>
                    <a:pt x="1399896" y="351489"/>
                  </a:lnTo>
                  <a:lnTo>
                    <a:pt x="1346896" y="304638"/>
                  </a:lnTo>
                  <a:lnTo>
                    <a:pt x="1292330" y="259623"/>
                  </a:lnTo>
                  <a:lnTo>
                    <a:pt x="1236260" y="216494"/>
                  </a:lnTo>
                  <a:lnTo>
                    <a:pt x="1178752" y="175303"/>
                  </a:lnTo>
                  <a:lnTo>
                    <a:pt x="1119873" y="136096"/>
                  </a:lnTo>
                  <a:lnTo>
                    <a:pt x="1059691" y="98921"/>
                  </a:lnTo>
                  <a:lnTo>
                    <a:pt x="998276" y="63820"/>
                  </a:lnTo>
                  <a:lnTo>
                    <a:pt x="935700" y="30833"/>
                  </a:lnTo>
                  <a:lnTo>
                    <a:pt x="872035" y="0"/>
                  </a:lnTo>
                  <a:lnTo>
                    <a:pt x="841965" y="64886"/>
                  </a:lnTo>
                  <a:lnTo>
                    <a:pt x="811895" y="129773"/>
                  </a:lnTo>
                  <a:lnTo>
                    <a:pt x="781824" y="194660"/>
                  </a:lnTo>
                  <a:lnTo>
                    <a:pt x="751754" y="259547"/>
                  </a:lnTo>
                  <a:lnTo>
                    <a:pt x="721684" y="324434"/>
                  </a:lnTo>
                  <a:lnTo>
                    <a:pt x="691614" y="389321"/>
                  </a:lnTo>
                  <a:lnTo>
                    <a:pt x="661544" y="454208"/>
                  </a:lnTo>
                  <a:lnTo>
                    <a:pt x="631473" y="519094"/>
                  </a:lnTo>
                  <a:lnTo>
                    <a:pt x="601403" y="583981"/>
                  </a:lnTo>
                  <a:lnTo>
                    <a:pt x="571333" y="648868"/>
                  </a:lnTo>
                  <a:lnTo>
                    <a:pt x="541263" y="713755"/>
                  </a:lnTo>
                  <a:lnTo>
                    <a:pt x="511193" y="778642"/>
                  </a:lnTo>
                  <a:lnTo>
                    <a:pt x="481123" y="843529"/>
                  </a:lnTo>
                  <a:lnTo>
                    <a:pt x="451052" y="908416"/>
                  </a:lnTo>
                  <a:lnTo>
                    <a:pt x="420982" y="973303"/>
                  </a:lnTo>
                  <a:lnTo>
                    <a:pt x="390912" y="1038189"/>
                  </a:lnTo>
                  <a:lnTo>
                    <a:pt x="360842" y="1103076"/>
                  </a:lnTo>
                  <a:lnTo>
                    <a:pt x="330772" y="1167963"/>
                  </a:lnTo>
                  <a:lnTo>
                    <a:pt x="300701" y="1232850"/>
                  </a:lnTo>
                  <a:lnTo>
                    <a:pt x="270631" y="1297737"/>
                  </a:lnTo>
                  <a:lnTo>
                    <a:pt x="240561" y="1362624"/>
                  </a:lnTo>
                  <a:lnTo>
                    <a:pt x="210491" y="1427511"/>
                  </a:lnTo>
                  <a:lnTo>
                    <a:pt x="180421" y="1492397"/>
                  </a:lnTo>
                  <a:lnTo>
                    <a:pt x="150350" y="1557284"/>
                  </a:lnTo>
                  <a:lnTo>
                    <a:pt x="120280" y="1622171"/>
                  </a:lnTo>
                  <a:lnTo>
                    <a:pt x="90210" y="1687058"/>
                  </a:lnTo>
                  <a:lnTo>
                    <a:pt x="60140" y="1751945"/>
                  </a:lnTo>
                  <a:lnTo>
                    <a:pt x="30070" y="181683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6225266" y="3721755"/>
              <a:ext cx="2073841" cy="2427209"/>
            </a:xfrm>
            <a:custGeom>
              <a:avLst/>
              <a:pathLst>
                <a:path w="2073841" h="2427209">
                  <a:moveTo>
                    <a:pt x="0" y="374911"/>
                  </a:moveTo>
                  <a:lnTo>
                    <a:pt x="10309" y="445680"/>
                  </a:lnTo>
                  <a:lnTo>
                    <a:pt x="20619" y="516449"/>
                  </a:lnTo>
                  <a:lnTo>
                    <a:pt x="30928" y="587218"/>
                  </a:lnTo>
                  <a:lnTo>
                    <a:pt x="41238" y="657987"/>
                  </a:lnTo>
                  <a:lnTo>
                    <a:pt x="51547" y="728755"/>
                  </a:lnTo>
                  <a:lnTo>
                    <a:pt x="61857" y="799524"/>
                  </a:lnTo>
                  <a:lnTo>
                    <a:pt x="72166" y="870293"/>
                  </a:lnTo>
                  <a:lnTo>
                    <a:pt x="82476" y="941062"/>
                  </a:lnTo>
                  <a:lnTo>
                    <a:pt x="92785" y="1011831"/>
                  </a:lnTo>
                  <a:lnTo>
                    <a:pt x="103095" y="1082600"/>
                  </a:lnTo>
                  <a:lnTo>
                    <a:pt x="113404" y="1153369"/>
                  </a:lnTo>
                  <a:lnTo>
                    <a:pt x="123714" y="1224138"/>
                  </a:lnTo>
                  <a:lnTo>
                    <a:pt x="134023" y="1294907"/>
                  </a:lnTo>
                  <a:lnTo>
                    <a:pt x="144333" y="1365675"/>
                  </a:lnTo>
                  <a:lnTo>
                    <a:pt x="154642" y="1436444"/>
                  </a:lnTo>
                  <a:lnTo>
                    <a:pt x="164952" y="1507213"/>
                  </a:lnTo>
                  <a:lnTo>
                    <a:pt x="175261" y="1577982"/>
                  </a:lnTo>
                  <a:lnTo>
                    <a:pt x="185571" y="1648751"/>
                  </a:lnTo>
                  <a:lnTo>
                    <a:pt x="195880" y="1719520"/>
                  </a:lnTo>
                  <a:lnTo>
                    <a:pt x="206190" y="1790289"/>
                  </a:lnTo>
                  <a:lnTo>
                    <a:pt x="216500" y="1861058"/>
                  </a:lnTo>
                  <a:lnTo>
                    <a:pt x="226809" y="1931827"/>
                  </a:lnTo>
                  <a:lnTo>
                    <a:pt x="237119" y="2002595"/>
                  </a:lnTo>
                  <a:lnTo>
                    <a:pt x="247428" y="2073364"/>
                  </a:lnTo>
                  <a:lnTo>
                    <a:pt x="257738" y="2144133"/>
                  </a:lnTo>
                  <a:lnTo>
                    <a:pt x="268047" y="2214902"/>
                  </a:lnTo>
                  <a:lnTo>
                    <a:pt x="278357" y="2285671"/>
                  </a:lnTo>
                  <a:lnTo>
                    <a:pt x="288666" y="2356440"/>
                  </a:lnTo>
                  <a:lnTo>
                    <a:pt x="298976" y="2427209"/>
                  </a:lnTo>
                  <a:lnTo>
                    <a:pt x="368998" y="2415782"/>
                  </a:lnTo>
                  <a:lnTo>
                    <a:pt x="438588" y="2401966"/>
                  </a:lnTo>
                  <a:lnTo>
                    <a:pt x="507665" y="2385779"/>
                  </a:lnTo>
                  <a:lnTo>
                    <a:pt x="576148" y="2367238"/>
                  </a:lnTo>
                  <a:lnTo>
                    <a:pt x="643956" y="2346365"/>
                  </a:lnTo>
                  <a:lnTo>
                    <a:pt x="711011" y="2323186"/>
                  </a:lnTo>
                  <a:lnTo>
                    <a:pt x="777234" y="2297726"/>
                  </a:lnTo>
                  <a:lnTo>
                    <a:pt x="842547" y="2270017"/>
                  </a:lnTo>
                  <a:lnTo>
                    <a:pt x="906875" y="2240089"/>
                  </a:lnTo>
                  <a:lnTo>
                    <a:pt x="970141" y="2207979"/>
                  </a:lnTo>
                  <a:lnTo>
                    <a:pt x="1032272" y="2173724"/>
                  </a:lnTo>
                  <a:lnTo>
                    <a:pt x="1093194" y="2137363"/>
                  </a:lnTo>
                  <a:lnTo>
                    <a:pt x="1152838" y="2098940"/>
                  </a:lnTo>
                  <a:lnTo>
                    <a:pt x="1211132" y="2058500"/>
                  </a:lnTo>
                  <a:lnTo>
                    <a:pt x="1268009" y="2016089"/>
                  </a:lnTo>
                  <a:lnTo>
                    <a:pt x="1323402" y="1971758"/>
                  </a:lnTo>
                  <a:lnTo>
                    <a:pt x="1377246" y="1925557"/>
                  </a:lnTo>
                  <a:lnTo>
                    <a:pt x="1429479" y="1877543"/>
                  </a:lnTo>
                  <a:lnTo>
                    <a:pt x="1480039" y="1827769"/>
                  </a:lnTo>
                  <a:lnTo>
                    <a:pt x="1528866" y="1776296"/>
                  </a:lnTo>
                  <a:lnTo>
                    <a:pt x="1575905" y="1723182"/>
                  </a:lnTo>
                  <a:lnTo>
                    <a:pt x="1621099" y="1668491"/>
                  </a:lnTo>
                  <a:lnTo>
                    <a:pt x="1664396" y="1612286"/>
                  </a:lnTo>
                  <a:lnTo>
                    <a:pt x="1705745" y="1554633"/>
                  </a:lnTo>
                  <a:lnTo>
                    <a:pt x="1745099" y="1495599"/>
                  </a:lnTo>
                  <a:lnTo>
                    <a:pt x="1782410" y="1435254"/>
                  </a:lnTo>
                  <a:lnTo>
                    <a:pt x="1817635" y="1373668"/>
                  </a:lnTo>
                  <a:lnTo>
                    <a:pt x="1850733" y="1310913"/>
                  </a:lnTo>
                  <a:lnTo>
                    <a:pt x="1881665" y="1247062"/>
                  </a:lnTo>
                  <a:lnTo>
                    <a:pt x="1910395" y="1182191"/>
                  </a:lnTo>
                  <a:lnTo>
                    <a:pt x="1936889" y="1116376"/>
                  </a:lnTo>
                  <a:lnTo>
                    <a:pt x="1961117" y="1049692"/>
                  </a:lnTo>
                  <a:lnTo>
                    <a:pt x="1983050" y="982219"/>
                  </a:lnTo>
                  <a:lnTo>
                    <a:pt x="2002662" y="914036"/>
                  </a:lnTo>
                  <a:lnTo>
                    <a:pt x="2019931" y="845221"/>
                  </a:lnTo>
                  <a:lnTo>
                    <a:pt x="2034835" y="775856"/>
                  </a:lnTo>
                  <a:lnTo>
                    <a:pt x="2047358" y="706022"/>
                  </a:lnTo>
                  <a:lnTo>
                    <a:pt x="2057486" y="635800"/>
                  </a:lnTo>
                  <a:lnTo>
                    <a:pt x="2065205" y="565273"/>
                  </a:lnTo>
                  <a:lnTo>
                    <a:pt x="2070508" y="494523"/>
                  </a:lnTo>
                  <a:lnTo>
                    <a:pt x="2073388" y="423633"/>
                  </a:lnTo>
                  <a:lnTo>
                    <a:pt x="2073841" y="352686"/>
                  </a:lnTo>
                  <a:lnTo>
                    <a:pt x="2071867" y="281765"/>
                  </a:lnTo>
                  <a:lnTo>
                    <a:pt x="2067469" y="210953"/>
                  </a:lnTo>
                  <a:lnTo>
                    <a:pt x="2060651" y="140334"/>
                  </a:lnTo>
                  <a:lnTo>
                    <a:pt x="2051422" y="69988"/>
                  </a:lnTo>
                  <a:lnTo>
                    <a:pt x="2039792" y="0"/>
                  </a:lnTo>
                  <a:lnTo>
                    <a:pt x="1969454" y="12927"/>
                  </a:lnTo>
                  <a:lnTo>
                    <a:pt x="1899117" y="25855"/>
                  </a:lnTo>
                  <a:lnTo>
                    <a:pt x="1828779" y="38783"/>
                  </a:lnTo>
                  <a:lnTo>
                    <a:pt x="1758441" y="51711"/>
                  </a:lnTo>
                  <a:lnTo>
                    <a:pt x="1688104" y="64639"/>
                  </a:lnTo>
                  <a:lnTo>
                    <a:pt x="1617766" y="77567"/>
                  </a:lnTo>
                  <a:lnTo>
                    <a:pt x="1547428" y="90495"/>
                  </a:lnTo>
                  <a:lnTo>
                    <a:pt x="1477091" y="103423"/>
                  </a:lnTo>
                  <a:lnTo>
                    <a:pt x="1406753" y="116351"/>
                  </a:lnTo>
                  <a:lnTo>
                    <a:pt x="1336415" y="129279"/>
                  </a:lnTo>
                  <a:lnTo>
                    <a:pt x="1266078" y="142207"/>
                  </a:lnTo>
                  <a:lnTo>
                    <a:pt x="1195740" y="155135"/>
                  </a:lnTo>
                  <a:lnTo>
                    <a:pt x="1125402" y="168063"/>
                  </a:lnTo>
                  <a:lnTo>
                    <a:pt x="1055065" y="180991"/>
                  </a:lnTo>
                  <a:lnTo>
                    <a:pt x="984727" y="193919"/>
                  </a:lnTo>
                  <a:lnTo>
                    <a:pt x="914389" y="206847"/>
                  </a:lnTo>
                  <a:lnTo>
                    <a:pt x="844052" y="219775"/>
                  </a:lnTo>
                  <a:lnTo>
                    <a:pt x="773714" y="232703"/>
                  </a:lnTo>
                  <a:lnTo>
                    <a:pt x="703376" y="245631"/>
                  </a:lnTo>
                  <a:lnTo>
                    <a:pt x="633039" y="258559"/>
                  </a:lnTo>
                  <a:lnTo>
                    <a:pt x="562701" y="271487"/>
                  </a:lnTo>
                  <a:lnTo>
                    <a:pt x="492363" y="284415"/>
                  </a:lnTo>
                  <a:lnTo>
                    <a:pt x="422026" y="297343"/>
                  </a:lnTo>
                  <a:lnTo>
                    <a:pt x="351688" y="310271"/>
                  </a:lnTo>
                  <a:lnTo>
                    <a:pt x="281350" y="323199"/>
                  </a:lnTo>
                  <a:lnTo>
                    <a:pt x="211013" y="336127"/>
                  </a:lnTo>
                  <a:lnTo>
                    <a:pt x="140675" y="349055"/>
                  </a:lnTo>
                  <a:lnTo>
                    <a:pt x="70337" y="36198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281944" y="4096666"/>
              <a:ext cx="2242298" cy="2073880"/>
            </a:xfrm>
            <a:custGeom>
              <a:avLst/>
              <a:pathLst>
                <a:path w="2242298" h="2073880">
                  <a:moveTo>
                    <a:pt x="1943322" y="0"/>
                  </a:moveTo>
                  <a:lnTo>
                    <a:pt x="1876310" y="24980"/>
                  </a:lnTo>
                  <a:lnTo>
                    <a:pt x="1809299" y="49961"/>
                  </a:lnTo>
                  <a:lnTo>
                    <a:pt x="1742288" y="74941"/>
                  </a:lnTo>
                  <a:lnTo>
                    <a:pt x="1675277" y="99922"/>
                  </a:lnTo>
                  <a:lnTo>
                    <a:pt x="1608266" y="124903"/>
                  </a:lnTo>
                  <a:lnTo>
                    <a:pt x="1541255" y="149883"/>
                  </a:lnTo>
                  <a:lnTo>
                    <a:pt x="1474244" y="174864"/>
                  </a:lnTo>
                  <a:lnTo>
                    <a:pt x="1407233" y="199845"/>
                  </a:lnTo>
                  <a:lnTo>
                    <a:pt x="1340222" y="224825"/>
                  </a:lnTo>
                  <a:lnTo>
                    <a:pt x="1273210" y="249806"/>
                  </a:lnTo>
                  <a:lnTo>
                    <a:pt x="1206199" y="274787"/>
                  </a:lnTo>
                  <a:lnTo>
                    <a:pt x="1139188" y="299767"/>
                  </a:lnTo>
                  <a:lnTo>
                    <a:pt x="1072177" y="324748"/>
                  </a:lnTo>
                  <a:lnTo>
                    <a:pt x="1005166" y="349729"/>
                  </a:lnTo>
                  <a:lnTo>
                    <a:pt x="938155" y="374709"/>
                  </a:lnTo>
                  <a:lnTo>
                    <a:pt x="871144" y="399690"/>
                  </a:lnTo>
                  <a:lnTo>
                    <a:pt x="804133" y="424671"/>
                  </a:lnTo>
                  <a:lnTo>
                    <a:pt x="737122" y="449651"/>
                  </a:lnTo>
                  <a:lnTo>
                    <a:pt x="670111" y="474632"/>
                  </a:lnTo>
                  <a:lnTo>
                    <a:pt x="603099" y="499613"/>
                  </a:lnTo>
                  <a:lnTo>
                    <a:pt x="536088" y="524593"/>
                  </a:lnTo>
                  <a:lnTo>
                    <a:pt x="469077" y="549574"/>
                  </a:lnTo>
                  <a:lnTo>
                    <a:pt x="402066" y="574555"/>
                  </a:lnTo>
                  <a:lnTo>
                    <a:pt x="335055" y="599535"/>
                  </a:lnTo>
                  <a:lnTo>
                    <a:pt x="268044" y="624516"/>
                  </a:lnTo>
                  <a:lnTo>
                    <a:pt x="201033" y="649497"/>
                  </a:lnTo>
                  <a:lnTo>
                    <a:pt x="134022" y="674477"/>
                  </a:lnTo>
                  <a:lnTo>
                    <a:pt x="67011" y="699458"/>
                  </a:lnTo>
                  <a:lnTo>
                    <a:pt x="0" y="724439"/>
                  </a:lnTo>
                  <a:lnTo>
                    <a:pt x="25722" y="790015"/>
                  </a:lnTo>
                  <a:lnTo>
                    <a:pt x="53656" y="854679"/>
                  </a:lnTo>
                  <a:lnTo>
                    <a:pt x="83770" y="918358"/>
                  </a:lnTo>
                  <a:lnTo>
                    <a:pt x="116030" y="980977"/>
                  </a:lnTo>
                  <a:lnTo>
                    <a:pt x="150397" y="1042465"/>
                  </a:lnTo>
                  <a:lnTo>
                    <a:pt x="186832" y="1102750"/>
                  </a:lnTo>
                  <a:lnTo>
                    <a:pt x="225294" y="1161763"/>
                  </a:lnTo>
                  <a:lnTo>
                    <a:pt x="265738" y="1219436"/>
                  </a:lnTo>
                  <a:lnTo>
                    <a:pt x="308116" y="1275702"/>
                  </a:lnTo>
                  <a:lnTo>
                    <a:pt x="352381" y="1330496"/>
                  </a:lnTo>
                  <a:lnTo>
                    <a:pt x="398482" y="1383756"/>
                  </a:lnTo>
                  <a:lnTo>
                    <a:pt x="446364" y="1435420"/>
                  </a:lnTo>
                  <a:lnTo>
                    <a:pt x="495973" y="1485427"/>
                  </a:lnTo>
                  <a:lnTo>
                    <a:pt x="547252" y="1533721"/>
                  </a:lnTo>
                  <a:lnTo>
                    <a:pt x="600141" y="1580246"/>
                  </a:lnTo>
                  <a:lnTo>
                    <a:pt x="654580" y="1624948"/>
                  </a:lnTo>
                  <a:lnTo>
                    <a:pt x="710505" y="1667776"/>
                  </a:lnTo>
                  <a:lnTo>
                    <a:pt x="767853" y="1708679"/>
                  </a:lnTo>
                  <a:lnTo>
                    <a:pt x="826556" y="1747612"/>
                  </a:lnTo>
                  <a:lnTo>
                    <a:pt x="886548" y="1784528"/>
                  </a:lnTo>
                  <a:lnTo>
                    <a:pt x="947759" y="1819386"/>
                  </a:lnTo>
                  <a:lnTo>
                    <a:pt x="1010118" y="1852145"/>
                  </a:lnTo>
                  <a:lnTo>
                    <a:pt x="1073554" y="1882768"/>
                  </a:lnTo>
                  <a:lnTo>
                    <a:pt x="1137993" y="1911219"/>
                  </a:lnTo>
                  <a:lnTo>
                    <a:pt x="1203361" y="1937465"/>
                  </a:lnTo>
                  <a:lnTo>
                    <a:pt x="1269582" y="1961476"/>
                  </a:lnTo>
                  <a:lnTo>
                    <a:pt x="1336581" y="1983224"/>
                  </a:lnTo>
                  <a:lnTo>
                    <a:pt x="1404280" y="2002684"/>
                  </a:lnTo>
                  <a:lnTo>
                    <a:pt x="1472601" y="2019835"/>
                  </a:lnTo>
                  <a:lnTo>
                    <a:pt x="1541464" y="2034655"/>
                  </a:lnTo>
                  <a:lnTo>
                    <a:pt x="1610791" y="2047128"/>
                  </a:lnTo>
                  <a:lnTo>
                    <a:pt x="1680502" y="2057240"/>
                  </a:lnTo>
                  <a:lnTo>
                    <a:pt x="1750516" y="2064979"/>
                  </a:lnTo>
                  <a:lnTo>
                    <a:pt x="1820752" y="2070335"/>
                  </a:lnTo>
                  <a:lnTo>
                    <a:pt x="1891130" y="2073303"/>
                  </a:lnTo>
                  <a:lnTo>
                    <a:pt x="1961568" y="2073880"/>
                  </a:lnTo>
                  <a:lnTo>
                    <a:pt x="2031985" y="2072064"/>
                  </a:lnTo>
                  <a:lnTo>
                    <a:pt x="2102300" y="2067858"/>
                  </a:lnTo>
                  <a:lnTo>
                    <a:pt x="2172431" y="2061267"/>
                  </a:lnTo>
                  <a:lnTo>
                    <a:pt x="2242298" y="2052297"/>
                  </a:lnTo>
                  <a:lnTo>
                    <a:pt x="2231988" y="1981528"/>
                  </a:lnTo>
                  <a:lnTo>
                    <a:pt x="2221679" y="1910759"/>
                  </a:lnTo>
                  <a:lnTo>
                    <a:pt x="2211369" y="1839991"/>
                  </a:lnTo>
                  <a:lnTo>
                    <a:pt x="2201060" y="1769222"/>
                  </a:lnTo>
                  <a:lnTo>
                    <a:pt x="2190750" y="1698453"/>
                  </a:lnTo>
                  <a:lnTo>
                    <a:pt x="2180441" y="1627684"/>
                  </a:lnTo>
                  <a:lnTo>
                    <a:pt x="2170131" y="1556915"/>
                  </a:lnTo>
                  <a:lnTo>
                    <a:pt x="2159822" y="1486146"/>
                  </a:lnTo>
                  <a:lnTo>
                    <a:pt x="2149512" y="1415377"/>
                  </a:lnTo>
                  <a:lnTo>
                    <a:pt x="2139202" y="1344608"/>
                  </a:lnTo>
                  <a:lnTo>
                    <a:pt x="2128893" y="1273839"/>
                  </a:lnTo>
                  <a:lnTo>
                    <a:pt x="2118583" y="1203071"/>
                  </a:lnTo>
                  <a:lnTo>
                    <a:pt x="2108274" y="1132302"/>
                  </a:lnTo>
                  <a:lnTo>
                    <a:pt x="2097964" y="1061533"/>
                  </a:lnTo>
                  <a:lnTo>
                    <a:pt x="2087655" y="990764"/>
                  </a:lnTo>
                  <a:lnTo>
                    <a:pt x="2077345" y="919995"/>
                  </a:lnTo>
                  <a:lnTo>
                    <a:pt x="2067036" y="849226"/>
                  </a:lnTo>
                  <a:lnTo>
                    <a:pt x="2056726" y="778457"/>
                  </a:lnTo>
                  <a:lnTo>
                    <a:pt x="2046417" y="707688"/>
                  </a:lnTo>
                  <a:lnTo>
                    <a:pt x="2036107" y="636919"/>
                  </a:lnTo>
                  <a:lnTo>
                    <a:pt x="2025798" y="566151"/>
                  </a:lnTo>
                  <a:lnTo>
                    <a:pt x="2015488" y="495382"/>
                  </a:lnTo>
                  <a:lnTo>
                    <a:pt x="2005179" y="424613"/>
                  </a:lnTo>
                  <a:lnTo>
                    <a:pt x="1994869" y="353844"/>
                  </a:lnTo>
                  <a:lnTo>
                    <a:pt x="1984560" y="283075"/>
                  </a:lnTo>
                  <a:lnTo>
                    <a:pt x="1974250" y="212306"/>
                  </a:lnTo>
                  <a:lnTo>
                    <a:pt x="1963941" y="141537"/>
                  </a:lnTo>
                  <a:lnTo>
                    <a:pt x="1953631" y="7076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151471" y="3354477"/>
              <a:ext cx="2073795" cy="1466628"/>
            </a:xfrm>
            <a:custGeom>
              <a:avLst/>
              <a:pathLst>
                <a:path w="2073795" h="1466628">
                  <a:moveTo>
                    <a:pt x="2073795" y="742189"/>
                  </a:moveTo>
                  <a:lnTo>
                    <a:pt x="2007015" y="716596"/>
                  </a:lnTo>
                  <a:lnTo>
                    <a:pt x="1940235" y="691003"/>
                  </a:lnTo>
                  <a:lnTo>
                    <a:pt x="1873455" y="665411"/>
                  </a:lnTo>
                  <a:lnTo>
                    <a:pt x="1806676" y="639818"/>
                  </a:lnTo>
                  <a:lnTo>
                    <a:pt x="1739896" y="614225"/>
                  </a:lnTo>
                  <a:lnTo>
                    <a:pt x="1673116" y="588633"/>
                  </a:lnTo>
                  <a:lnTo>
                    <a:pt x="1606336" y="563040"/>
                  </a:lnTo>
                  <a:lnTo>
                    <a:pt x="1539557" y="537447"/>
                  </a:lnTo>
                  <a:lnTo>
                    <a:pt x="1472777" y="511854"/>
                  </a:lnTo>
                  <a:lnTo>
                    <a:pt x="1405997" y="486262"/>
                  </a:lnTo>
                  <a:lnTo>
                    <a:pt x="1339217" y="460669"/>
                  </a:lnTo>
                  <a:lnTo>
                    <a:pt x="1272438" y="435076"/>
                  </a:lnTo>
                  <a:lnTo>
                    <a:pt x="1205658" y="409483"/>
                  </a:lnTo>
                  <a:lnTo>
                    <a:pt x="1138878" y="383891"/>
                  </a:lnTo>
                  <a:lnTo>
                    <a:pt x="1072099" y="358298"/>
                  </a:lnTo>
                  <a:lnTo>
                    <a:pt x="1005319" y="332705"/>
                  </a:lnTo>
                  <a:lnTo>
                    <a:pt x="938539" y="307112"/>
                  </a:lnTo>
                  <a:lnTo>
                    <a:pt x="871759" y="281520"/>
                  </a:lnTo>
                  <a:lnTo>
                    <a:pt x="804980" y="255927"/>
                  </a:lnTo>
                  <a:lnTo>
                    <a:pt x="738200" y="230334"/>
                  </a:lnTo>
                  <a:lnTo>
                    <a:pt x="671420" y="204741"/>
                  </a:lnTo>
                  <a:lnTo>
                    <a:pt x="604640" y="179149"/>
                  </a:lnTo>
                  <a:lnTo>
                    <a:pt x="537861" y="153556"/>
                  </a:lnTo>
                  <a:lnTo>
                    <a:pt x="471081" y="127963"/>
                  </a:lnTo>
                  <a:lnTo>
                    <a:pt x="404301" y="102370"/>
                  </a:lnTo>
                  <a:lnTo>
                    <a:pt x="337521" y="76778"/>
                  </a:lnTo>
                  <a:lnTo>
                    <a:pt x="270742" y="51185"/>
                  </a:lnTo>
                  <a:lnTo>
                    <a:pt x="203962" y="25592"/>
                  </a:lnTo>
                  <a:lnTo>
                    <a:pt x="137182" y="0"/>
                  </a:lnTo>
                  <a:lnTo>
                    <a:pt x="112789" y="67083"/>
                  </a:lnTo>
                  <a:lnTo>
                    <a:pt x="90718" y="134965"/>
                  </a:lnTo>
                  <a:lnTo>
                    <a:pt x="70997" y="203567"/>
                  </a:lnTo>
                  <a:lnTo>
                    <a:pt x="53648" y="272807"/>
                  </a:lnTo>
                  <a:lnTo>
                    <a:pt x="38692" y="342603"/>
                  </a:lnTo>
                  <a:lnTo>
                    <a:pt x="26146" y="412873"/>
                  </a:lnTo>
                  <a:lnTo>
                    <a:pt x="16027" y="483532"/>
                  </a:lnTo>
                  <a:lnTo>
                    <a:pt x="8344" y="554498"/>
                  </a:lnTo>
                  <a:lnTo>
                    <a:pt x="3109" y="625686"/>
                  </a:lnTo>
                  <a:lnTo>
                    <a:pt x="326" y="697013"/>
                  </a:lnTo>
                  <a:lnTo>
                    <a:pt x="0" y="768392"/>
                  </a:lnTo>
                  <a:lnTo>
                    <a:pt x="2129" y="839741"/>
                  </a:lnTo>
                  <a:lnTo>
                    <a:pt x="6713" y="910974"/>
                  </a:lnTo>
                  <a:lnTo>
                    <a:pt x="13746" y="982007"/>
                  </a:lnTo>
                  <a:lnTo>
                    <a:pt x="23219" y="1052756"/>
                  </a:lnTo>
                  <a:lnTo>
                    <a:pt x="35121" y="1123138"/>
                  </a:lnTo>
                  <a:lnTo>
                    <a:pt x="49438" y="1193068"/>
                  </a:lnTo>
                  <a:lnTo>
                    <a:pt x="66152" y="1262463"/>
                  </a:lnTo>
                  <a:lnTo>
                    <a:pt x="85245" y="1331243"/>
                  </a:lnTo>
                  <a:lnTo>
                    <a:pt x="106694" y="1399325"/>
                  </a:lnTo>
                  <a:lnTo>
                    <a:pt x="130473" y="1466628"/>
                  </a:lnTo>
                  <a:lnTo>
                    <a:pt x="197484" y="1441648"/>
                  </a:lnTo>
                  <a:lnTo>
                    <a:pt x="264495" y="1416667"/>
                  </a:lnTo>
                  <a:lnTo>
                    <a:pt x="331506" y="1391686"/>
                  </a:lnTo>
                  <a:lnTo>
                    <a:pt x="398517" y="1366706"/>
                  </a:lnTo>
                  <a:lnTo>
                    <a:pt x="465528" y="1341725"/>
                  </a:lnTo>
                  <a:lnTo>
                    <a:pt x="532539" y="1316744"/>
                  </a:lnTo>
                  <a:lnTo>
                    <a:pt x="599550" y="1291764"/>
                  </a:lnTo>
                  <a:lnTo>
                    <a:pt x="666561" y="1266783"/>
                  </a:lnTo>
                  <a:lnTo>
                    <a:pt x="733573" y="1241802"/>
                  </a:lnTo>
                  <a:lnTo>
                    <a:pt x="800584" y="1216822"/>
                  </a:lnTo>
                  <a:lnTo>
                    <a:pt x="867595" y="1191841"/>
                  </a:lnTo>
                  <a:lnTo>
                    <a:pt x="934606" y="1166860"/>
                  </a:lnTo>
                  <a:lnTo>
                    <a:pt x="1001617" y="1141880"/>
                  </a:lnTo>
                  <a:lnTo>
                    <a:pt x="1068628" y="1116899"/>
                  </a:lnTo>
                  <a:lnTo>
                    <a:pt x="1135639" y="1091918"/>
                  </a:lnTo>
                  <a:lnTo>
                    <a:pt x="1202650" y="1066938"/>
                  </a:lnTo>
                  <a:lnTo>
                    <a:pt x="1269661" y="1041957"/>
                  </a:lnTo>
                  <a:lnTo>
                    <a:pt x="1336672" y="1016976"/>
                  </a:lnTo>
                  <a:lnTo>
                    <a:pt x="1403684" y="991996"/>
                  </a:lnTo>
                  <a:lnTo>
                    <a:pt x="1470695" y="967015"/>
                  </a:lnTo>
                  <a:lnTo>
                    <a:pt x="1537706" y="942034"/>
                  </a:lnTo>
                  <a:lnTo>
                    <a:pt x="1604717" y="917054"/>
                  </a:lnTo>
                  <a:lnTo>
                    <a:pt x="1671728" y="892073"/>
                  </a:lnTo>
                  <a:lnTo>
                    <a:pt x="1738739" y="867092"/>
                  </a:lnTo>
                  <a:lnTo>
                    <a:pt x="1805750" y="842112"/>
                  </a:lnTo>
                  <a:lnTo>
                    <a:pt x="1872761" y="817131"/>
                  </a:lnTo>
                  <a:lnTo>
                    <a:pt x="1939772" y="792150"/>
                  </a:lnTo>
                  <a:lnTo>
                    <a:pt x="2006784" y="76717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288654" y="2479851"/>
              <a:ext cx="1936612" cy="1616815"/>
            </a:xfrm>
            <a:custGeom>
              <a:avLst/>
              <a:pathLst>
                <a:path w="1936612" h="1616815">
                  <a:moveTo>
                    <a:pt x="1936612" y="1616815"/>
                  </a:moveTo>
                  <a:lnTo>
                    <a:pt x="1891821" y="1561063"/>
                  </a:lnTo>
                  <a:lnTo>
                    <a:pt x="1847030" y="1505311"/>
                  </a:lnTo>
                  <a:lnTo>
                    <a:pt x="1802240" y="1449558"/>
                  </a:lnTo>
                  <a:lnTo>
                    <a:pt x="1757449" y="1393806"/>
                  </a:lnTo>
                  <a:lnTo>
                    <a:pt x="1712658" y="1338054"/>
                  </a:lnTo>
                  <a:lnTo>
                    <a:pt x="1667868" y="1282302"/>
                  </a:lnTo>
                  <a:lnTo>
                    <a:pt x="1623077" y="1226549"/>
                  </a:lnTo>
                  <a:lnTo>
                    <a:pt x="1578286" y="1170797"/>
                  </a:lnTo>
                  <a:lnTo>
                    <a:pt x="1533496" y="1115045"/>
                  </a:lnTo>
                  <a:lnTo>
                    <a:pt x="1488705" y="1059292"/>
                  </a:lnTo>
                  <a:lnTo>
                    <a:pt x="1443914" y="1003540"/>
                  </a:lnTo>
                  <a:lnTo>
                    <a:pt x="1399123" y="947788"/>
                  </a:lnTo>
                  <a:lnTo>
                    <a:pt x="1354333" y="892036"/>
                  </a:lnTo>
                  <a:lnTo>
                    <a:pt x="1309542" y="836283"/>
                  </a:lnTo>
                  <a:lnTo>
                    <a:pt x="1264751" y="780531"/>
                  </a:lnTo>
                  <a:lnTo>
                    <a:pt x="1219961" y="724779"/>
                  </a:lnTo>
                  <a:lnTo>
                    <a:pt x="1175170" y="669027"/>
                  </a:lnTo>
                  <a:lnTo>
                    <a:pt x="1130379" y="613274"/>
                  </a:lnTo>
                  <a:lnTo>
                    <a:pt x="1085589" y="557522"/>
                  </a:lnTo>
                  <a:lnTo>
                    <a:pt x="1040798" y="501770"/>
                  </a:lnTo>
                  <a:lnTo>
                    <a:pt x="996007" y="446018"/>
                  </a:lnTo>
                  <a:lnTo>
                    <a:pt x="951216" y="390265"/>
                  </a:lnTo>
                  <a:lnTo>
                    <a:pt x="906426" y="334513"/>
                  </a:lnTo>
                  <a:lnTo>
                    <a:pt x="861635" y="278761"/>
                  </a:lnTo>
                  <a:lnTo>
                    <a:pt x="816844" y="223009"/>
                  </a:lnTo>
                  <a:lnTo>
                    <a:pt x="772054" y="167256"/>
                  </a:lnTo>
                  <a:lnTo>
                    <a:pt x="727263" y="111504"/>
                  </a:lnTo>
                  <a:lnTo>
                    <a:pt x="682472" y="55752"/>
                  </a:lnTo>
                  <a:lnTo>
                    <a:pt x="637681" y="0"/>
                  </a:lnTo>
                  <a:lnTo>
                    <a:pt x="581584" y="46715"/>
                  </a:lnTo>
                  <a:lnTo>
                    <a:pt x="527166" y="95377"/>
                  </a:lnTo>
                  <a:lnTo>
                    <a:pt x="474494" y="145923"/>
                  </a:lnTo>
                  <a:lnTo>
                    <a:pt x="423633" y="198292"/>
                  </a:lnTo>
                  <a:lnTo>
                    <a:pt x="374647" y="252418"/>
                  </a:lnTo>
                  <a:lnTo>
                    <a:pt x="327596" y="308235"/>
                  </a:lnTo>
                  <a:lnTo>
                    <a:pt x="282539" y="365673"/>
                  </a:lnTo>
                  <a:lnTo>
                    <a:pt x="239531" y="424661"/>
                  </a:lnTo>
                  <a:lnTo>
                    <a:pt x="198626" y="485127"/>
                  </a:lnTo>
                  <a:lnTo>
                    <a:pt x="159874" y="546994"/>
                  </a:lnTo>
                  <a:lnTo>
                    <a:pt x="123324" y="610187"/>
                  </a:lnTo>
                  <a:lnTo>
                    <a:pt x="89020" y="674627"/>
                  </a:lnTo>
                  <a:lnTo>
                    <a:pt x="57006" y="740235"/>
                  </a:lnTo>
                  <a:lnTo>
                    <a:pt x="27320" y="806929"/>
                  </a:lnTo>
                  <a:lnTo>
                    <a:pt x="0" y="874626"/>
                  </a:lnTo>
                  <a:lnTo>
                    <a:pt x="66779" y="900218"/>
                  </a:lnTo>
                  <a:lnTo>
                    <a:pt x="133559" y="925811"/>
                  </a:lnTo>
                  <a:lnTo>
                    <a:pt x="200339" y="951404"/>
                  </a:lnTo>
                  <a:lnTo>
                    <a:pt x="267118" y="976997"/>
                  </a:lnTo>
                  <a:lnTo>
                    <a:pt x="333898" y="1002589"/>
                  </a:lnTo>
                  <a:lnTo>
                    <a:pt x="400678" y="1028182"/>
                  </a:lnTo>
                  <a:lnTo>
                    <a:pt x="467458" y="1053775"/>
                  </a:lnTo>
                  <a:lnTo>
                    <a:pt x="534237" y="1079368"/>
                  </a:lnTo>
                  <a:lnTo>
                    <a:pt x="601017" y="1104960"/>
                  </a:lnTo>
                  <a:lnTo>
                    <a:pt x="667797" y="1130553"/>
                  </a:lnTo>
                  <a:lnTo>
                    <a:pt x="734577" y="1156146"/>
                  </a:lnTo>
                  <a:lnTo>
                    <a:pt x="801356" y="1181738"/>
                  </a:lnTo>
                  <a:lnTo>
                    <a:pt x="868136" y="1207331"/>
                  </a:lnTo>
                  <a:lnTo>
                    <a:pt x="934916" y="1232924"/>
                  </a:lnTo>
                  <a:lnTo>
                    <a:pt x="1001696" y="1258517"/>
                  </a:lnTo>
                  <a:lnTo>
                    <a:pt x="1068475" y="1284109"/>
                  </a:lnTo>
                  <a:lnTo>
                    <a:pt x="1135255" y="1309702"/>
                  </a:lnTo>
                  <a:lnTo>
                    <a:pt x="1202035" y="1335295"/>
                  </a:lnTo>
                  <a:lnTo>
                    <a:pt x="1268815" y="1360888"/>
                  </a:lnTo>
                  <a:lnTo>
                    <a:pt x="1335594" y="1386480"/>
                  </a:lnTo>
                  <a:lnTo>
                    <a:pt x="1402374" y="1412073"/>
                  </a:lnTo>
                  <a:lnTo>
                    <a:pt x="1469154" y="1437666"/>
                  </a:lnTo>
                  <a:lnTo>
                    <a:pt x="1535933" y="1463259"/>
                  </a:lnTo>
                  <a:lnTo>
                    <a:pt x="1602713" y="1488851"/>
                  </a:lnTo>
                  <a:lnTo>
                    <a:pt x="1669493" y="1514444"/>
                  </a:lnTo>
                  <a:lnTo>
                    <a:pt x="1736273" y="1540037"/>
                  </a:lnTo>
                  <a:lnTo>
                    <a:pt x="1803052" y="1565630"/>
                  </a:lnTo>
                  <a:lnTo>
                    <a:pt x="1869832" y="159122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926336" y="2146304"/>
              <a:ext cx="1298930" cy="1950362"/>
            </a:xfrm>
            <a:custGeom>
              <a:avLst/>
              <a:pathLst>
                <a:path w="1298930" h="1950362">
                  <a:moveTo>
                    <a:pt x="1298930" y="1950362"/>
                  </a:moveTo>
                  <a:lnTo>
                    <a:pt x="1274610" y="1883108"/>
                  </a:lnTo>
                  <a:lnTo>
                    <a:pt x="1250291" y="1815854"/>
                  </a:lnTo>
                  <a:lnTo>
                    <a:pt x="1225971" y="1748600"/>
                  </a:lnTo>
                  <a:lnTo>
                    <a:pt x="1201652" y="1681346"/>
                  </a:lnTo>
                  <a:lnTo>
                    <a:pt x="1177332" y="1614092"/>
                  </a:lnTo>
                  <a:lnTo>
                    <a:pt x="1153013" y="1546839"/>
                  </a:lnTo>
                  <a:lnTo>
                    <a:pt x="1128693" y="1479585"/>
                  </a:lnTo>
                  <a:lnTo>
                    <a:pt x="1104374" y="1412331"/>
                  </a:lnTo>
                  <a:lnTo>
                    <a:pt x="1080054" y="1345077"/>
                  </a:lnTo>
                  <a:lnTo>
                    <a:pt x="1055735" y="1277823"/>
                  </a:lnTo>
                  <a:lnTo>
                    <a:pt x="1031415" y="1210569"/>
                  </a:lnTo>
                  <a:lnTo>
                    <a:pt x="1007096" y="1143315"/>
                  </a:lnTo>
                  <a:lnTo>
                    <a:pt x="982776" y="1076061"/>
                  </a:lnTo>
                  <a:lnTo>
                    <a:pt x="958457" y="1008808"/>
                  </a:lnTo>
                  <a:lnTo>
                    <a:pt x="934137" y="941554"/>
                  </a:lnTo>
                  <a:lnTo>
                    <a:pt x="909818" y="874300"/>
                  </a:lnTo>
                  <a:lnTo>
                    <a:pt x="885498" y="807046"/>
                  </a:lnTo>
                  <a:lnTo>
                    <a:pt x="861179" y="739792"/>
                  </a:lnTo>
                  <a:lnTo>
                    <a:pt x="836859" y="672538"/>
                  </a:lnTo>
                  <a:lnTo>
                    <a:pt x="812540" y="605284"/>
                  </a:lnTo>
                  <a:lnTo>
                    <a:pt x="788220" y="538030"/>
                  </a:lnTo>
                  <a:lnTo>
                    <a:pt x="763901" y="470777"/>
                  </a:lnTo>
                  <a:lnTo>
                    <a:pt x="739581" y="403523"/>
                  </a:lnTo>
                  <a:lnTo>
                    <a:pt x="715262" y="336269"/>
                  </a:lnTo>
                  <a:lnTo>
                    <a:pt x="690942" y="269015"/>
                  </a:lnTo>
                  <a:lnTo>
                    <a:pt x="666623" y="201761"/>
                  </a:lnTo>
                  <a:lnTo>
                    <a:pt x="642303" y="134507"/>
                  </a:lnTo>
                  <a:lnTo>
                    <a:pt x="617984" y="67253"/>
                  </a:lnTo>
                  <a:lnTo>
                    <a:pt x="593664" y="0"/>
                  </a:lnTo>
                  <a:lnTo>
                    <a:pt x="522678" y="27149"/>
                  </a:lnTo>
                  <a:lnTo>
                    <a:pt x="452735" y="56882"/>
                  </a:lnTo>
                  <a:lnTo>
                    <a:pt x="383928" y="89157"/>
                  </a:lnTo>
                  <a:lnTo>
                    <a:pt x="316349" y="123931"/>
                  </a:lnTo>
                  <a:lnTo>
                    <a:pt x="250090" y="161159"/>
                  </a:lnTo>
                  <a:lnTo>
                    <a:pt x="185240" y="200789"/>
                  </a:lnTo>
                  <a:lnTo>
                    <a:pt x="121885" y="242768"/>
                  </a:lnTo>
                  <a:lnTo>
                    <a:pt x="60110" y="287040"/>
                  </a:lnTo>
                  <a:lnTo>
                    <a:pt x="0" y="333546"/>
                  </a:lnTo>
                  <a:lnTo>
                    <a:pt x="44790" y="389299"/>
                  </a:lnTo>
                  <a:lnTo>
                    <a:pt x="89581" y="445051"/>
                  </a:lnTo>
                  <a:lnTo>
                    <a:pt x="134372" y="500803"/>
                  </a:lnTo>
                  <a:lnTo>
                    <a:pt x="179162" y="556555"/>
                  </a:lnTo>
                  <a:lnTo>
                    <a:pt x="223953" y="612308"/>
                  </a:lnTo>
                  <a:lnTo>
                    <a:pt x="268744" y="668060"/>
                  </a:lnTo>
                  <a:lnTo>
                    <a:pt x="313534" y="723812"/>
                  </a:lnTo>
                  <a:lnTo>
                    <a:pt x="358325" y="779564"/>
                  </a:lnTo>
                  <a:lnTo>
                    <a:pt x="403116" y="835317"/>
                  </a:lnTo>
                  <a:lnTo>
                    <a:pt x="447907" y="891069"/>
                  </a:lnTo>
                  <a:lnTo>
                    <a:pt x="492697" y="946821"/>
                  </a:lnTo>
                  <a:lnTo>
                    <a:pt x="537488" y="1002573"/>
                  </a:lnTo>
                  <a:lnTo>
                    <a:pt x="582279" y="1058326"/>
                  </a:lnTo>
                  <a:lnTo>
                    <a:pt x="627069" y="1114078"/>
                  </a:lnTo>
                  <a:lnTo>
                    <a:pt x="671860" y="1169830"/>
                  </a:lnTo>
                  <a:lnTo>
                    <a:pt x="716651" y="1225582"/>
                  </a:lnTo>
                  <a:lnTo>
                    <a:pt x="761441" y="1281335"/>
                  </a:lnTo>
                  <a:lnTo>
                    <a:pt x="806232" y="1337087"/>
                  </a:lnTo>
                  <a:lnTo>
                    <a:pt x="851023" y="1392839"/>
                  </a:lnTo>
                  <a:lnTo>
                    <a:pt x="895814" y="1448591"/>
                  </a:lnTo>
                  <a:lnTo>
                    <a:pt x="940604" y="1504344"/>
                  </a:lnTo>
                  <a:lnTo>
                    <a:pt x="985395" y="1560096"/>
                  </a:lnTo>
                  <a:lnTo>
                    <a:pt x="1030186" y="1615848"/>
                  </a:lnTo>
                  <a:lnTo>
                    <a:pt x="1074976" y="1671601"/>
                  </a:lnTo>
                  <a:lnTo>
                    <a:pt x="1119767" y="1727353"/>
                  </a:lnTo>
                  <a:lnTo>
                    <a:pt x="1164558" y="1783105"/>
                  </a:lnTo>
                  <a:lnTo>
                    <a:pt x="1209348" y="1838857"/>
                  </a:lnTo>
                  <a:lnTo>
                    <a:pt x="1254139" y="189461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520000" y="2022706"/>
              <a:ext cx="705265" cy="2073960"/>
            </a:xfrm>
            <a:custGeom>
              <a:avLst/>
              <a:pathLst>
                <a:path w="705265" h="2073960">
                  <a:moveTo>
                    <a:pt x="705265" y="2073960"/>
                  </a:moveTo>
                  <a:lnTo>
                    <a:pt x="705265" y="2002444"/>
                  </a:lnTo>
                  <a:lnTo>
                    <a:pt x="705265" y="1930928"/>
                  </a:lnTo>
                  <a:lnTo>
                    <a:pt x="705265" y="1859412"/>
                  </a:lnTo>
                  <a:lnTo>
                    <a:pt x="705265" y="1787897"/>
                  </a:lnTo>
                  <a:lnTo>
                    <a:pt x="705265" y="1716381"/>
                  </a:lnTo>
                  <a:lnTo>
                    <a:pt x="705265" y="1644865"/>
                  </a:lnTo>
                  <a:lnTo>
                    <a:pt x="705265" y="1573349"/>
                  </a:lnTo>
                  <a:lnTo>
                    <a:pt x="705265" y="1501833"/>
                  </a:lnTo>
                  <a:lnTo>
                    <a:pt x="705265" y="1430317"/>
                  </a:lnTo>
                  <a:lnTo>
                    <a:pt x="705265" y="1358801"/>
                  </a:lnTo>
                  <a:lnTo>
                    <a:pt x="705265" y="1287285"/>
                  </a:lnTo>
                  <a:lnTo>
                    <a:pt x="705265" y="1215770"/>
                  </a:lnTo>
                  <a:lnTo>
                    <a:pt x="705265" y="1144254"/>
                  </a:lnTo>
                  <a:lnTo>
                    <a:pt x="705265" y="1072738"/>
                  </a:lnTo>
                  <a:lnTo>
                    <a:pt x="705265" y="1001222"/>
                  </a:lnTo>
                  <a:lnTo>
                    <a:pt x="705265" y="929706"/>
                  </a:lnTo>
                  <a:lnTo>
                    <a:pt x="705265" y="858190"/>
                  </a:lnTo>
                  <a:lnTo>
                    <a:pt x="705265" y="786674"/>
                  </a:lnTo>
                  <a:lnTo>
                    <a:pt x="705265" y="715158"/>
                  </a:lnTo>
                  <a:lnTo>
                    <a:pt x="705265" y="643642"/>
                  </a:lnTo>
                  <a:lnTo>
                    <a:pt x="705265" y="572127"/>
                  </a:lnTo>
                  <a:lnTo>
                    <a:pt x="705265" y="500611"/>
                  </a:lnTo>
                  <a:lnTo>
                    <a:pt x="705265" y="429095"/>
                  </a:lnTo>
                  <a:lnTo>
                    <a:pt x="705265" y="357579"/>
                  </a:lnTo>
                  <a:lnTo>
                    <a:pt x="705265" y="286063"/>
                  </a:lnTo>
                  <a:lnTo>
                    <a:pt x="705265" y="214547"/>
                  </a:lnTo>
                  <a:lnTo>
                    <a:pt x="705265" y="143031"/>
                  </a:lnTo>
                  <a:lnTo>
                    <a:pt x="705265" y="71515"/>
                  </a:lnTo>
                  <a:lnTo>
                    <a:pt x="705265" y="0"/>
                  </a:lnTo>
                  <a:lnTo>
                    <a:pt x="633318" y="1248"/>
                  </a:lnTo>
                  <a:lnTo>
                    <a:pt x="561457" y="4991"/>
                  </a:lnTo>
                  <a:lnTo>
                    <a:pt x="489769" y="11225"/>
                  </a:lnTo>
                  <a:lnTo>
                    <a:pt x="418341" y="19943"/>
                  </a:lnTo>
                  <a:lnTo>
                    <a:pt x="347258" y="31133"/>
                  </a:lnTo>
                  <a:lnTo>
                    <a:pt x="276606" y="44782"/>
                  </a:lnTo>
                  <a:lnTo>
                    <a:pt x="206470" y="60874"/>
                  </a:lnTo>
                  <a:lnTo>
                    <a:pt x="136935" y="79389"/>
                  </a:lnTo>
                  <a:lnTo>
                    <a:pt x="68084" y="100306"/>
                  </a:lnTo>
                  <a:lnTo>
                    <a:pt x="0" y="123598"/>
                  </a:lnTo>
                  <a:lnTo>
                    <a:pt x="24319" y="190852"/>
                  </a:lnTo>
                  <a:lnTo>
                    <a:pt x="48639" y="258106"/>
                  </a:lnTo>
                  <a:lnTo>
                    <a:pt x="72958" y="325359"/>
                  </a:lnTo>
                  <a:lnTo>
                    <a:pt x="97278" y="392613"/>
                  </a:lnTo>
                  <a:lnTo>
                    <a:pt x="121597" y="459867"/>
                  </a:lnTo>
                  <a:lnTo>
                    <a:pt x="145917" y="527121"/>
                  </a:lnTo>
                  <a:lnTo>
                    <a:pt x="170236" y="594375"/>
                  </a:lnTo>
                  <a:lnTo>
                    <a:pt x="194556" y="661629"/>
                  </a:lnTo>
                  <a:lnTo>
                    <a:pt x="218875" y="728883"/>
                  </a:lnTo>
                  <a:lnTo>
                    <a:pt x="243195" y="796137"/>
                  </a:lnTo>
                  <a:lnTo>
                    <a:pt x="267514" y="863390"/>
                  </a:lnTo>
                  <a:lnTo>
                    <a:pt x="291834" y="930644"/>
                  </a:lnTo>
                  <a:lnTo>
                    <a:pt x="316153" y="997898"/>
                  </a:lnTo>
                  <a:lnTo>
                    <a:pt x="340473" y="1065152"/>
                  </a:lnTo>
                  <a:lnTo>
                    <a:pt x="364792" y="1132406"/>
                  </a:lnTo>
                  <a:lnTo>
                    <a:pt x="389112" y="1199660"/>
                  </a:lnTo>
                  <a:lnTo>
                    <a:pt x="413431" y="1266914"/>
                  </a:lnTo>
                  <a:lnTo>
                    <a:pt x="437751" y="1334168"/>
                  </a:lnTo>
                  <a:lnTo>
                    <a:pt x="462070" y="1401421"/>
                  </a:lnTo>
                  <a:lnTo>
                    <a:pt x="486390" y="1468675"/>
                  </a:lnTo>
                  <a:lnTo>
                    <a:pt x="510709" y="1535929"/>
                  </a:lnTo>
                  <a:lnTo>
                    <a:pt x="535029" y="1603183"/>
                  </a:lnTo>
                  <a:lnTo>
                    <a:pt x="559348" y="1670437"/>
                  </a:lnTo>
                  <a:lnTo>
                    <a:pt x="583668" y="1737691"/>
                  </a:lnTo>
                  <a:lnTo>
                    <a:pt x="607987" y="1804945"/>
                  </a:lnTo>
                  <a:lnTo>
                    <a:pt x="632307" y="1872199"/>
                  </a:lnTo>
                  <a:lnTo>
                    <a:pt x="656626" y="1939452"/>
                  </a:lnTo>
                  <a:lnTo>
                    <a:pt x="680946" y="200670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6155404" y="3448796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6358590" y="358790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6467558" y="448144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5342479" y="480451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4775187" y="4006644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4881136" y="333258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5191340" y="290642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5675284" y="2533587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5859458" y="276608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060067" y="167282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367923" y="211842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966489" y="27558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8288377" y="356883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8256402" y="45862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593688" y="570686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288927" y="632083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625075" y="58936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704620" y="444322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885351" y="301259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399309" y="230519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2020-07-10T10:11:34Z</dcterms:created>
  <dcterms:modified xsi:type="dcterms:W3CDTF">2020-07-10T20:11:36Z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