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9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46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0708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8766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0808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0299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9135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9540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3635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5257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8511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0067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1644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6261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2967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4809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757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6667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1458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0982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1118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1698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6933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232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922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3572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2020-07-10T10:11:27Z</dcterms:created>
  <dcterms:modified xsi:type="dcterms:W3CDTF">2020-07-10T20:11:29Z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