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768185" y="1322639"/>
              <a:ext cx="8172486" cy="51128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768185" y="6435481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768185" y="5176160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768185" y="3916840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768185" y="2657519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768185" y="1398199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25400" y="3257091"/>
              <a:ext cx="3343289" cy="3178389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325400" y="2217971"/>
              <a:ext cx="3343289" cy="10391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25400" y="1767644"/>
              <a:ext cx="3343289" cy="4503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325400" y="1610315"/>
              <a:ext cx="3343289" cy="15732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325400" y="1534241"/>
              <a:ext cx="3343289" cy="7607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325400" y="1437535"/>
              <a:ext cx="3343289" cy="96705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325400" y="1398199"/>
              <a:ext cx="3343289" cy="3933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040167" y="6179718"/>
              <a:ext cx="3343289" cy="255762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040167" y="5546597"/>
              <a:ext cx="3343289" cy="6331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40167" y="4285838"/>
              <a:ext cx="3343289" cy="12607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40167" y="3310222"/>
              <a:ext cx="3343289" cy="97561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040167" y="2668795"/>
              <a:ext cx="3343289" cy="6414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040167" y="1547184"/>
              <a:ext cx="3343289" cy="1121611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040167" y="1398199"/>
              <a:ext cx="3343289" cy="14898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1992902" y="4717029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884741" y="2608274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884741" y="186355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884741" y="1559722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878658" y="1443021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872574" y="1365449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967843" y="1297428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707668" y="6178342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599507" y="573390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599507" y="478696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599507" y="3668773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593424" y="2860251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587341" y="1987550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682609" y="1352252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335301" y="63448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208165" y="508552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208165" y="382620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208165" y="256688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1028" y="1307562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768185" y="6435481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997045" y="6435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6711812" y="643548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565183" y="6532497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5612735" y="6535287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2020-07-11T16:40:10Z</dcterms:created>
  <dcterms:modified xsi:type="dcterms:W3CDTF">2020-07-12T02:40:12Z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