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40"/>
              <a:ext cx="15156486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5784578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3924075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2063572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203070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22382" y="2949372"/>
              <a:ext cx="6200380" cy="4695708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22382" y="1414191"/>
              <a:ext cx="6200380" cy="15351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22382" y="748882"/>
              <a:ext cx="6200380" cy="6653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22382" y="516448"/>
              <a:ext cx="6200380" cy="2324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722382" y="404057"/>
              <a:ext cx="6200380" cy="1123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722382" y="261185"/>
              <a:ext cx="6200380" cy="14287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722382" y="203070"/>
              <a:ext cx="6200380" cy="5811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611694" y="7267220"/>
              <a:ext cx="6200380" cy="37786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611694" y="6331856"/>
              <a:ext cx="6200380" cy="9353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8611694" y="4469228"/>
              <a:ext cx="6200380" cy="18626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611694" y="3027866"/>
              <a:ext cx="6200380" cy="14413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8611694" y="2080231"/>
              <a:ext cx="6200380" cy="9476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8611694" y="423178"/>
              <a:ext cx="6200380" cy="1657052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8611694" y="203070"/>
              <a:ext cx="6200380" cy="2201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818429" y="516796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710268" y="205252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710268" y="95227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710268" y="5034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704185" y="33099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698102" y="21218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793370" y="11168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707741" y="73268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599580" y="667028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0599580" y="527128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599580" y="361929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593497" y="242479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587413" y="1131265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82682" y="19268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75544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569394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38334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9729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112433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482257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1711884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4390710" y="77420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0612807" y="77448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2020-07-11T16:40:03Z</dcterms:created>
  <dcterms:modified xsi:type="dcterms:W3CDTF">2020-07-12T02:40:06Z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