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327575" y="1463187"/>
              <a:ext cx="7193286" cy="50319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327575" y="6495144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327575" y="5255746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327575" y="4016347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327575" y="2776949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327575" y="1537551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  <a:lnTo>
                    <a:pt x="71932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818027" y="3367036"/>
              <a:ext cx="2942708" cy="3128107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18027" y="2344355"/>
              <a:ext cx="2942708" cy="102268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818027" y="1901152"/>
              <a:ext cx="2942708" cy="44320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818027" y="1746312"/>
              <a:ext cx="2942708" cy="15483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818027" y="1671442"/>
              <a:ext cx="2942708" cy="748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818027" y="1576266"/>
              <a:ext cx="2942708" cy="95176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818027" y="1537551"/>
              <a:ext cx="2942708" cy="3871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087702" y="6243427"/>
              <a:ext cx="2942708" cy="251716"/>
            </a:xfrm>
            <a:prstGeom prst="rect">
              <a:avLst/>
            </a:prstGeom>
            <a:solidFill>
              <a:srgbClr val="FFE07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087702" y="5620322"/>
              <a:ext cx="2942708" cy="62310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87702" y="4379508"/>
              <a:ext cx="2942708" cy="124081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87702" y="3419326"/>
              <a:ext cx="2942708" cy="96018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087702" y="2788047"/>
              <a:ext cx="2942708" cy="6312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087702" y="1684179"/>
              <a:ext cx="2942708" cy="1103867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87702" y="1537551"/>
              <a:ext cx="2942708" cy="14662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2285237" y="4801833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2177076" y="272643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2177076" y="1993496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2177076" y="169447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2170993" y="1579620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164910" y="1503414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260178" y="1436469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554913" y="6240028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446752" y="5802617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446752" y="4870658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446752" y="377016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440669" y="2974429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434585" y="2115674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529854" y="1490426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894691" y="640450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767555" y="51651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67555" y="392571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67555" y="268631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40418" y="1446915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1327575" y="6495144"/>
              <a:ext cx="7193286" cy="0"/>
            </a:xfrm>
            <a:custGeom>
              <a:avLst/>
              <a:pathLst>
                <a:path w="7193286" h="0">
                  <a:moveTo>
                    <a:pt x="0" y="0"/>
                  </a:moveTo>
                  <a:lnTo>
                    <a:pt x="71932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3289381" y="649514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6559056" y="6495144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857519" y="6592160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459979" y="6594950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2020-07-11T16:40:06Z</dcterms:created>
  <dcterms:modified xsi:type="dcterms:W3CDTF">2020-07-12T02:40:08Z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