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39733" y="1504216"/>
              <a:ext cx="10001286" cy="50212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39733" y="6525481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  <a:lnTo>
                    <a:pt x="10001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39733" y="5288716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  <a:lnTo>
                    <a:pt x="10001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39733" y="4051951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  <a:lnTo>
                    <a:pt x="10001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39733" y="2815186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  <a:lnTo>
                    <a:pt x="10001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39733" y="1578421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  <a:lnTo>
                    <a:pt x="10001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221639" y="3404019"/>
              <a:ext cx="4091435" cy="3121461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221639" y="2383511"/>
              <a:ext cx="4091435" cy="102050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221639" y="1941249"/>
              <a:ext cx="4091435" cy="4422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221639" y="1786739"/>
              <a:ext cx="4091435" cy="15451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221639" y="1712027"/>
              <a:ext cx="4091435" cy="7471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221639" y="1617053"/>
              <a:ext cx="4091435" cy="94973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221639" y="1578421"/>
              <a:ext cx="4091435" cy="38631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767678" y="6274299"/>
              <a:ext cx="4091435" cy="251181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767678" y="5652518"/>
              <a:ext cx="4091435" cy="62178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6767678" y="4414340"/>
              <a:ext cx="4091435" cy="123817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6767678" y="3456198"/>
              <a:ext cx="4091435" cy="95814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6767678" y="2826260"/>
              <a:ext cx="4091435" cy="62993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6767678" y="1724738"/>
              <a:ext cx="4091435" cy="1101521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6767678" y="1578421"/>
              <a:ext cx="4091435" cy="14631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3263213" y="4835493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155053" y="2764508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3155053" y="2033123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155053" y="1734737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148969" y="1620126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142886" y="1544101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238154" y="1477298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7809253" y="6270633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7701092" y="5834151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7701092" y="4904172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7701092" y="3806012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7695008" y="3011972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688925" y="2155060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7784194" y="1531140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106849" y="6434844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979713" y="519807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79713" y="396131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79713" y="272455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52576" y="1487785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1539733" y="6525481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4267357" y="6525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8813396" y="6525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3835495" y="6622497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714319" y="6625287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2020-07-11T16:40:08Z</dcterms:created>
  <dcterms:modified xsi:type="dcterms:W3CDTF">2020-07-12T02:40:10Z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