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39"/>
              <a:ext cx="7178886" cy="47960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48874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3706190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2524899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1343608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162317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78455" y="1906030"/>
              <a:ext cx="2936817" cy="298145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78455" y="931295"/>
              <a:ext cx="2936817" cy="9747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78455" y="508870"/>
              <a:ext cx="2936817" cy="4224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78455" y="361290"/>
              <a:ext cx="2936817" cy="1475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178455" y="289930"/>
              <a:ext cx="2936817" cy="713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78455" y="199216"/>
              <a:ext cx="2936817" cy="90713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178455" y="162317"/>
              <a:ext cx="2936817" cy="3689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441585" y="4647565"/>
              <a:ext cx="2936817" cy="239915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1585" y="4053674"/>
              <a:ext cx="2936817" cy="5938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1585" y="2871033"/>
              <a:ext cx="2936817" cy="11826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1585" y="1955868"/>
              <a:ext cx="2936817" cy="91516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1585" y="1354185"/>
              <a:ext cx="2936817" cy="60168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441585" y="302071"/>
              <a:ext cx="2936817" cy="1052114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441585" y="162317"/>
              <a:ext cx="2936817" cy="13975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642720" y="3267498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534559" y="128940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534559" y="59082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534559" y="30582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528476" y="196353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522392" y="124134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617661" y="60327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905850" y="4638266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97689" y="422136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797689" y="333309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797689" y="228419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1606" y="1525769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85523" y="707689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880791" y="11175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47968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36155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24342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25297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71681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48874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646863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909993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215001" y="49844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810916" y="49872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2020-07-11T16:39:59Z</dcterms:created>
  <dcterms:modified xsi:type="dcterms:W3CDTF">2020-07-12T02:40:01Z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