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40"/>
              <a:ext cx="7178886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76450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5784578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3924075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2063572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203070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78455" y="2949372"/>
              <a:ext cx="2936817" cy="4695708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78455" y="1414191"/>
              <a:ext cx="2936817" cy="15351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78455" y="748882"/>
              <a:ext cx="2936817" cy="6653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78455" y="516448"/>
              <a:ext cx="2936817" cy="2324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178455" y="404057"/>
              <a:ext cx="2936817" cy="1123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78455" y="261185"/>
              <a:ext cx="2936817" cy="14287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178455" y="203070"/>
              <a:ext cx="2936817" cy="5811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441585" y="7267220"/>
              <a:ext cx="2936817" cy="37786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1585" y="6331856"/>
              <a:ext cx="2936817" cy="9353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1585" y="4469228"/>
              <a:ext cx="2936817" cy="18626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1585" y="3027866"/>
              <a:ext cx="2936817" cy="14413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1585" y="2080231"/>
              <a:ext cx="2936817" cy="9476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441585" y="423178"/>
              <a:ext cx="2936817" cy="1657052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441585" y="203070"/>
              <a:ext cx="2936817" cy="2201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642720" y="516796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534559" y="2052524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534559" y="95227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534559" y="50340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528476" y="330995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522392" y="21218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617661" y="111688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905850" y="732689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97689" y="6670281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797689" y="527128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797689" y="361929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1606" y="242479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85523" y="1131265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880791" y="19268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75544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569394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38334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9729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112433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76450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646863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909993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215001" y="77420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810916" y="77448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2020-07-11T16:40:01Z</dcterms:created>
  <dcterms:modified xsi:type="dcterms:W3CDTF">2020-07-12T02:40:03Z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