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37787" y="1322639"/>
              <a:ext cx="8502884" cy="38517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37787" y="5174378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37787" y="4003391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37787" y="2832404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437787" y="1661417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562829" y="5075421"/>
              <a:ext cx="750254" cy="98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96445" y="4801618"/>
              <a:ext cx="750254" cy="3727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230062" y="4667382"/>
              <a:ext cx="750254" cy="5069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063678" y="4485443"/>
              <a:ext cx="750254" cy="6889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897294" y="4420696"/>
              <a:ext cx="750254" cy="7536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730910" y="4287638"/>
              <a:ext cx="750254" cy="8867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564526" y="4126323"/>
              <a:ext cx="750254" cy="10480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98142" y="3651790"/>
              <a:ext cx="750254" cy="152258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231758" y="3138036"/>
              <a:ext cx="750254" cy="203634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065375" y="1379562"/>
              <a:ext cx="750254" cy="379481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208165" y="508909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1028" y="39181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1028" y="274712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1028" y="1576027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437787" y="5174378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937957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771573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605189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3438805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4272421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106037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939653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73270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7606886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8440502" y="517437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74388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708004" y="527619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2541621" y="5273292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375237" y="5276863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4208853" y="5276305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042469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876085" y="527898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09701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543317" y="527340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313365" y="527340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371611" y="5542866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1028" y="5918830"/>
              <a:ext cx="8836630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Value of tax breaks calculated against a comprehensive income tax benchmark. Deciles sorted by taxable income.Superannuation tax breaks includes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1028" y="6056224"/>
              <a:ext cx="886469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concessional taxes for contributions and earnings, taking into account LISTO. Assumes 5% earnings in retirement and 7% earnings in accumulation; assumes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1028" y="6193247"/>
              <a:ext cx="8413513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that the effective tax on earnings is 10% assumes, if earnings taxes were abolished, taxfilers would put 80% of earnings income into assets that would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1028" y="6329898"/>
              <a:ext cx="879450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enjoy the capital gains tax discount; Projections to 2020-21 assume 2% wage growth and 0% growth in the number of taxfilers from 2019-20 to 2020-21 Only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1028" y="6468470"/>
              <a:ext cx="3575551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includes taxpayers that made a pre-tax contribution in that year.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2020-07-29T05:11:39Z</dcterms:created>
  <dcterms:modified xsi:type="dcterms:W3CDTF">2020-07-29T15:11:39Z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