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154868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376399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5161661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946922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58587" y="732184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586335" y="7189237"/>
              <a:ext cx="1366489" cy="1871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04657" y="6671381"/>
              <a:ext cx="1366489" cy="705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622979" y="6417495"/>
              <a:ext cx="1366489" cy="9589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5141301" y="6073386"/>
              <a:ext cx="1366489" cy="13030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6659623" y="5950928"/>
              <a:ext cx="1366489" cy="14254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8177945" y="5699270"/>
              <a:ext cx="1366489" cy="16771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9696267" y="5394168"/>
              <a:ext cx="1366489" cy="19822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1214589" y="4496663"/>
              <a:ext cx="1366489" cy="28797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2732911" y="3524977"/>
              <a:ext cx="1366489" cy="38514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4251233" y="199099"/>
              <a:ext cx="1366489" cy="71772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128965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507638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828" y="286164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28" y="646794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358587" y="7376399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26958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7879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30622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824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734286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86119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03795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189783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1341615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49344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120601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7243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242656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760978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27930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79762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315944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183426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352588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480734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7844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2020-07-29T05:11:36Z</dcterms:created>
  <dcterms:modified xsi:type="dcterms:W3CDTF">2020-07-29T15:11:36Z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