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earnings,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LISTO.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accumulation;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assumes,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abolished,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gains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discount;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09335" y="1504216"/>
              <a:ext cx="10331684" cy="38971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09335" y="5401401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09335" y="4216597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09335" y="3031794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09335" y="1846990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361271" y="5301276"/>
              <a:ext cx="911619" cy="1001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374182" y="5024242"/>
              <a:ext cx="911619" cy="3771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387092" y="4888422"/>
              <a:ext cx="911619" cy="5129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400002" y="4704337"/>
              <a:ext cx="911619" cy="69706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412912" y="4638826"/>
              <a:ext cx="911619" cy="76257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6425823" y="4504198"/>
              <a:ext cx="911619" cy="89720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7438733" y="4340980"/>
              <a:ext cx="911619" cy="10604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8451643" y="3860848"/>
              <a:ext cx="911619" cy="154055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9464553" y="3341032"/>
              <a:ext cx="911619" cy="20603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0477464" y="1561809"/>
              <a:ext cx="911619" cy="38395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979713" y="531612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52576" y="413131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852576" y="294651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852576" y="1761600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4"/>
            <p:cNvSpPr/>
            <p:nvPr/>
          </p:nvSpPr>
          <p:spPr>
            <a:xfrm>
              <a:off x="1209335" y="5401401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817081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2829991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3842902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4855812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868722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881632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7894543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907453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920363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10933273" y="540140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1753513" y="550321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2766423" y="5503217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3779333" y="5500314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792244" y="5503886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805154" y="5503328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818064" y="550042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830974" y="5506007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843885" y="550042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9856795" y="550042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0806137" y="550042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057559" y="5769889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52576" y="6145852"/>
              <a:ext cx="10127166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Value of tax breaks calculated against a comprehensive income tax benchmark. Deciles sorted by taxable income.Superannuation tax breaks includes concessional taxes for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852576" y="6283247"/>
              <a:ext cx="9859233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and earnings, taking into account LISTO. Assumes 5% earnings in retirement and 7% earnings in accumulation; assumes that the effective tax on earnings is 10%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2576" y="6419898"/>
              <a:ext cx="947149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assumes, if earnings taxes were abolished, taxfilers would put 80% of earnings income into assets that would enjoy the capital gains tax discount; Projections to 2020-21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2576" y="6556921"/>
              <a:ext cx="906225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assume 2% wage growth and 0% growth in the number of taxfilers from 2019-20 to 2020-21 Only includes taxpayers that made a pre-tax contribution in that year.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2576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2020-07-29T05:11:38Z</dcterms:created>
  <dcterms:modified xsi:type="dcterms:W3CDTF">2020-07-29T15:11:38Z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