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benchmark.</a:t>
            </a:r>
            <a:r>
              <a:rPr/>
              <a:t> </a:t>
            </a:r>
            <a:r>
              <a:rPr/>
              <a:t>Deciles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taxable</a:t>
            </a:r>
            <a:r>
              <a:rPr/>
              <a:t> </a:t>
            </a:r>
            <a:r>
              <a:rPr/>
              <a:t>income.Superannuation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earnings,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LISTO.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7%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accumulation;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assumes,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taxes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abolished,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assets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gains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discount;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39"/>
              <a:ext cx="7509284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4618799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3242413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1866027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358587" y="489641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  <a:lnTo>
                    <a:pt x="75092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469017" y="4502484"/>
              <a:ext cx="662583" cy="1163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205222" y="4180654"/>
              <a:ext cx="662583" cy="43814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941426" y="4022872"/>
              <a:ext cx="662583" cy="5959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77631" y="3809020"/>
              <a:ext cx="662583" cy="8097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413835" y="3732916"/>
              <a:ext cx="662583" cy="88588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4150039" y="3576519"/>
              <a:ext cx="662583" cy="10422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886244" y="3386909"/>
              <a:ext cx="662583" cy="123189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622448" y="2829139"/>
              <a:ext cx="662583" cy="17896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6358653" y="2225269"/>
              <a:ext cx="662583" cy="239353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7094857" y="158346"/>
              <a:ext cx="662583" cy="446045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tx20"/>
            <p:cNvSpPr/>
            <p:nvPr/>
          </p:nvSpPr>
          <p:spPr>
            <a:xfrm>
              <a:off x="128965" y="4533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315713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1828" y="178074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1828" y="404251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pl24"/>
            <p:cNvSpPr/>
            <p:nvPr/>
          </p:nvSpPr>
          <p:spPr>
            <a:xfrm>
              <a:off x="358587" y="4618799"/>
              <a:ext cx="7509284" cy="0"/>
            </a:xfrm>
            <a:custGeom>
              <a:avLst/>
              <a:pathLst>
                <a:path w="7509284" h="0">
                  <a:moveTo>
                    <a:pt x="0" y="0"/>
                  </a:moveTo>
                  <a:lnTo>
                    <a:pt x="75092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80030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5365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227271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300892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374512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4481331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521753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95374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668994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742614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736741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1472946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2209150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294535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3681559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4417763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153968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5890172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626376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7299012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3795611" y="4987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2020-07-29T05:11:34Z</dcterms:created>
  <dcterms:modified xsi:type="dcterms:W3CDTF">2020-07-29T15:11:35Z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