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calculated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benchmark.</a:t>
            </a:r>
            <a:r>
              <a:rPr/>
              <a:t> </a:t>
            </a:r>
            <a:r>
              <a:rPr/>
              <a:t>Deciles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income.Superannuation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taxes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earnings,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LISTO.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7%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accumulation;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assumes,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taxes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abolished,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assets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gains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discount;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taxpayers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Superannuation tax breaks primarily benefit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Percentage of total tax breaks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58587" y="91440"/>
              <a:ext cx="7509284" cy="7284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358587" y="7376399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358587" y="5161661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358587" y="2946922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358587" y="732184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469017" y="7189237"/>
              <a:ext cx="662583" cy="1871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205222" y="6671381"/>
              <a:ext cx="662583" cy="70501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941426" y="6417495"/>
              <a:ext cx="662583" cy="95890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677631" y="6073386"/>
              <a:ext cx="662583" cy="13030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413835" y="5950928"/>
              <a:ext cx="662583" cy="142547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150039" y="5699270"/>
              <a:ext cx="662583" cy="167712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4886244" y="5394168"/>
              <a:ext cx="662583" cy="198223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5622448" y="4496663"/>
              <a:ext cx="662583" cy="28797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6358653" y="3524977"/>
              <a:ext cx="662583" cy="38514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7094857" y="199099"/>
              <a:ext cx="662583" cy="717729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tx20"/>
            <p:cNvSpPr/>
            <p:nvPr/>
          </p:nvSpPr>
          <p:spPr>
            <a:xfrm>
              <a:off x="128965" y="72911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1828" y="507638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1828" y="286164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1828" y="646794"/>
              <a:ext cx="254272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pl24"/>
            <p:cNvSpPr/>
            <p:nvPr/>
          </p:nvSpPr>
          <p:spPr>
            <a:xfrm>
              <a:off x="358587" y="7376399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80030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153651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227271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300892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374512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448133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521753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595374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668994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742614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5"/>
            <p:cNvSpPr/>
            <p:nvPr/>
          </p:nvSpPr>
          <p:spPr>
            <a:xfrm>
              <a:off x="736741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1472946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2209150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2945354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3681559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4417763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5153968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5890172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626376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7299012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3795611" y="77448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2020-07-29T05:11:35Z</dcterms:created>
  <dcterms:modified xsi:type="dcterms:W3CDTF">2020-07-29T15:11:36Z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