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salary-sacrifice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personal-deductible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non-concessional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nonnegative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Those on high incomes make larger voluntary contributions, increasing the value of contributions tax breaks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Average superannuation contributions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280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371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489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607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725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843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30757" y="4300753"/>
              <a:ext cx="1200673" cy="711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30757" y="4287137"/>
              <a:ext cx="1200673" cy="1361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30757" y="4271850"/>
              <a:ext cx="1200673" cy="1528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30757" y="4015267"/>
              <a:ext cx="1200673" cy="25658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64839" y="4079188"/>
              <a:ext cx="1200673" cy="2927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64839" y="4027387"/>
              <a:ext cx="1200673" cy="5180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464839" y="3983626"/>
              <a:ext cx="1200673" cy="43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464839" y="3716027"/>
              <a:ext cx="1200673" cy="26759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98921" y="3524685"/>
              <a:ext cx="1200673" cy="84722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98921" y="3381925"/>
              <a:ext cx="1200673" cy="14275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798921" y="3322549"/>
              <a:ext cx="1200673" cy="593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798921" y="3119061"/>
              <a:ext cx="1200673" cy="20348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133003" y="2736378"/>
              <a:ext cx="1200673" cy="16355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33003" y="2392923"/>
              <a:ext cx="1200673" cy="3434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3003" y="2290962"/>
              <a:ext cx="1200673" cy="1019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3003" y="1965602"/>
              <a:ext cx="1200673" cy="32535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467085" y="1784905"/>
              <a:ext cx="1200673" cy="258700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467085" y="1341293"/>
              <a:ext cx="1200673" cy="4436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467085" y="1012942"/>
              <a:ext cx="1200673" cy="3283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467085" y="154698"/>
              <a:ext cx="1200673" cy="85824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573886" y="42514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28965" y="3360654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2478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828" y="1596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828" y="714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30645" y="4371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731094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065176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399258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733340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067422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235441" y="44717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17929" y="46738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137270" y="4426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3471352" y="4426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741866" y="44269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587507" y="44413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185825" y="4987287"/>
              <a:ext cx="242686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bracket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930645" y="91439"/>
              <a:ext cx="2348916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227398" y="226688"/>
              <a:ext cx="177912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non-concessional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227398" y="395682"/>
              <a:ext cx="1995227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227398" y="601958"/>
              <a:ext cx="152429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salary-sacrifice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227398" y="859021"/>
              <a:ext cx="33028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2020-07-29T05:11:45Z</dcterms:created>
  <dcterms:modified xsi:type="dcterms:W3CDTF">2020-07-29T15:11:46Z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