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salary-sacrifice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personal-deductible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non-concessional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nonnegative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Those on high incomes make larger voluntary contributions, increasing the value of contributions tax breaks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Average superannuation contributions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6937226" cy="70380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1295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79302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4229093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778884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1328675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30757" y="7012510"/>
              <a:ext cx="1200673" cy="1170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30757" y="6990123"/>
              <a:ext cx="1200673" cy="223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30757" y="6964988"/>
              <a:ext cx="1200673" cy="251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30757" y="6543108"/>
              <a:ext cx="1200673" cy="4218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464839" y="6648208"/>
              <a:ext cx="1200673" cy="4813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64839" y="6563036"/>
              <a:ext cx="1200673" cy="8517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464839" y="6491081"/>
              <a:ext cx="1200673" cy="719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464839" y="6051088"/>
              <a:ext cx="1200673" cy="4399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98921" y="5736478"/>
              <a:ext cx="1200673" cy="13930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798921" y="5501748"/>
              <a:ext cx="1200673" cy="2347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798921" y="5404121"/>
              <a:ext cx="1200673" cy="976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798921" y="5069540"/>
              <a:ext cx="1200673" cy="3345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133003" y="4440323"/>
              <a:ext cx="1200673" cy="26891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33003" y="3875603"/>
              <a:ext cx="1200673" cy="56471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33003" y="3707956"/>
              <a:ext cx="1200673" cy="1676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133003" y="3172991"/>
              <a:ext cx="1200673" cy="5349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467085" y="2875883"/>
              <a:ext cx="1200673" cy="42536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467085" y="2146484"/>
              <a:ext cx="1200673" cy="7293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467085" y="1606600"/>
              <a:ext cx="1200673" cy="5398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467085" y="195450"/>
              <a:ext cx="1200673" cy="141114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573886" y="70090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28965" y="5550045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409983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828" y="264962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828" y="119941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930645" y="71295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731094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065176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399258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733340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067422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235441" y="72293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317929" y="74314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137270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3471352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4741866" y="71845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587507" y="71989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185825" y="7744887"/>
              <a:ext cx="242686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bracket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930645" y="91440"/>
              <a:ext cx="2348916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930645" y="8405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5390" y="8452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227398" y="226688"/>
              <a:ext cx="177912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non-concessional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227398" y="395682"/>
              <a:ext cx="1995227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227398" y="601958"/>
              <a:ext cx="152429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salary-sacrifice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227398" y="859021"/>
              <a:ext cx="330286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2020-07-29T05:11:46Z</dcterms:created>
  <dcterms:modified xsi:type="dcterms:W3CDTF">2020-07-29T15:11:47Z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