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50+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322639"/>
              <a:ext cx="7930826" cy="42628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5585446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4386991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3188536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09845" y="1990081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042890" y="5543464"/>
              <a:ext cx="594811" cy="4198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703792" y="5500725"/>
              <a:ext cx="594811" cy="8472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364694" y="5384019"/>
              <a:ext cx="594811" cy="20142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025597" y="5214137"/>
              <a:ext cx="594811" cy="37130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686499" y="4959541"/>
              <a:ext cx="594811" cy="62590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347401" y="4685158"/>
              <a:ext cx="594811" cy="90028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008303" y="4440993"/>
              <a:ext cx="594811" cy="114445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669206" y="4164014"/>
              <a:ext cx="594811" cy="142143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330108" y="3750220"/>
              <a:ext cx="594811" cy="183522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991010" y="2837666"/>
              <a:ext cx="594811" cy="274778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042890" y="5512185"/>
              <a:ext cx="594811" cy="3127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703792" y="5454661"/>
              <a:ext cx="594811" cy="4606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364694" y="5269231"/>
              <a:ext cx="594811" cy="11478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025597" y="5017973"/>
              <a:ext cx="594811" cy="19616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686499" y="4659888"/>
              <a:ext cx="594811" cy="29965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347401" y="4312812"/>
              <a:ext cx="594811" cy="3723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008303" y="3957246"/>
              <a:ext cx="594811" cy="48374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669206" y="3465151"/>
              <a:ext cx="594811" cy="69886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330108" y="2858128"/>
              <a:ext cx="594811" cy="89209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991010" y="1899216"/>
              <a:ext cx="594811" cy="9384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042890" y="5489177"/>
              <a:ext cx="594811" cy="2300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703792" y="5388362"/>
              <a:ext cx="594811" cy="6629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364694" y="5152501"/>
              <a:ext cx="594811" cy="11672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3025597" y="4863660"/>
              <a:ext cx="594811" cy="15431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686499" y="4457213"/>
              <a:ext cx="594811" cy="20267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4347401" y="4133140"/>
              <a:ext cx="594811" cy="17967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008303" y="3753250"/>
              <a:ext cx="594811" cy="20399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669206" y="3240925"/>
              <a:ext cx="594811" cy="22422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330108" y="2607793"/>
              <a:ext cx="594811" cy="25033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991010" y="1385637"/>
              <a:ext cx="594811" cy="51357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7618867" y="3969111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618867" y="4236787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618867" y="1906540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7618867" y="2171425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7618867" y="2348242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7618867" y="2613128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7618867" y="1338473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618867" y="1512499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618867" y="1777385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653086" y="5465007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208165" y="4257734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1028" y="3059279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81028" y="186082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1009845" y="5585446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340296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001198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2662100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3323003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3983905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4644807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5305709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5966612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6627514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7288416" y="558544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276728" y="568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1937630" y="568726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2598532" y="568436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259434" y="568793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3920337" y="568737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581239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5242141" y="569005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903043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6563946" y="56844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7161280" y="568447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838007" y="5953935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81028" y="6330270"/>
              <a:ext cx="9066091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Taxable income deciles based on 50+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81028" y="6466921"/>
              <a:ext cx="740360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 only.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81028" y="660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2020-07-29T05:12:01Z</dcterms:created>
  <dcterms:modified xsi:type="dcterms:W3CDTF">2020-07-29T15:12:01Z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