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deciles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50+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only.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Contributions among over 50s are heavily skewed towards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Average concessional contribution for taxfilers over 50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781393" y="1504215"/>
              <a:ext cx="9759626" cy="43082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781393" y="5812469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781393" y="4601237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781393" y="3390005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781393" y="2178773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822058" y="5770039"/>
              <a:ext cx="731971" cy="4243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635360" y="5726844"/>
              <a:ext cx="731971" cy="8562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3448662" y="5608895"/>
              <a:ext cx="731971" cy="20357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4261965" y="5437201"/>
              <a:ext cx="731971" cy="37526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5075267" y="5179891"/>
              <a:ext cx="731971" cy="63257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5888569" y="4902583"/>
              <a:ext cx="731971" cy="90988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6701871" y="4655815"/>
              <a:ext cx="731971" cy="115665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7515174" y="4375882"/>
              <a:ext cx="731971" cy="143658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8328476" y="3957677"/>
              <a:ext cx="731971" cy="185479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9141778" y="3035394"/>
              <a:ext cx="731971" cy="277707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1822058" y="5738426"/>
              <a:ext cx="731971" cy="3161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2635360" y="5680289"/>
              <a:ext cx="731971" cy="465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448662" y="5492883"/>
              <a:ext cx="731971" cy="11601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4261965" y="5238946"/>
              <a:ext cx="731971" cy="198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075267" y="4877043"/>
              <a:ext cx="731971" cy="30284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888569" y="4526267"/>
              <a:ext cx="731971" cy="37631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6701871" y="4166910"/>
              <a:ext cx="731971" cy="48890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7515174" y="3669569"/>
              <a:ext cx="731971" cy="70631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8328476" y="3056074"/>
              <a:ext cx="731971" cy="90160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9141778" y="2086939"/>
              <a:ext cx="731971" cy="9484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1822058" y="5715174"/>
              <a:ext cx="731971" cy="2325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2635360" y="5613284"/>
              <a:ext cx="731971" cy="6700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3448662" y="5374909"/>
              <a:ext cx="731971" cy="11797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4261965" y="5082988"/>
              <a:ext cx="731971" cy="15595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5075267" y="4672207"/>
              <a:ext cx="731971" cy="20483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5888569" y="4344679"/>
              <a:ext cx="731971" cy="18158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6701871" y="3960739"/>
              <a:ext cx="731971" cy="20617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7515174" y="3442952"/>
              <a:ext cx="731971" cy="22661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8328476" y="2803071"/>
              <a:ext cx="731971" cy="25300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9141778" y="1567884"/>
              <a:ext cx="731971" cy="51905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9914415" y="4181486"/>
              <a:ext cx="133364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Compulsory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9914415" y="4449163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9914415" y="2099265"/>
              <a:ext cx="76248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Salary-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9914415" y="2364151"/>
              <a:ext cx="106743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sacrificed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9914415" y="2540968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9914415" y="2805854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9914415" y="1523459"/>
              <a:ext cx="96563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Personal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9914415" y="1697485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9914415" y="1962371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1424634" y="5692030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979713" y="4471980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52576" y="3260748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852576" y="204951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55" name="pl53"/>
            <p:cNvSpPr/>
            <p:nvPr/>
          </p:nvSpPr>
          <p:spPr>
            <a:xfrm>
              <a:off x="1781393" y="5812469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2188044" y="581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3001346" y="581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3814648" y="581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4627951" y="581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5441253" y="581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6254555" y="581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7067857" y="581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7881160" y="581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8694462" y="581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9507764" y="581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4"/>
            <p:cNvSpPr/>
            <p:nvPr/>
          </p:nvSpPr>
          <p:spPr>
            <a:xfrm>
              <a:off x="2124476" y="591428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2937778" y="591428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3751080" y="591138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4564382" y="591495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5377685" y="5914397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6190987" y="591149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7004289" y="5917076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7817591" y="591149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8630894" y="591149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9380628" y="5911495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5523955" y="6180958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852576" y="6556921"/>
              <a:ext cx="9841702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 Taxable income deciles based on 50+ taxfilers only.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852576" y="6695431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2020-07-29T05:12:00Z</dcterms:created>
  <dcterms:modified xsi:type="dcterms:W3CDTF">2020-07-29T15:12:01Z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