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2132990" y="1231200"/>
              <a:ext cx="4863618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191756" y="1322639"/>
              <a:ext cx="4695125" cy="46951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792152"/>
              <a:ext cx="84055" cy="1878050"/>
            </a:xfrm>
            <a:custGeom>
              <a:avLst/>
              <a:pathLst>
                <a:path w="84055" h="1878050">
                  <a:moveTo>
                    <a:pt x="0" y="1878050"/>
                  </a:moveTo>
                  <a:lnTo>
                    <a:pt x="2898" y="1813354"/>
                  </a:lnTo>
                  <a:lnTo>
                    <a:pt x="5796" y="1748659"/>
                  </a:lnTo>
                  <a:lnTo>
                    <a:pt x="8695" y="1683963"/>
                  </a:lnTo>
                  <a:lnTo>
                    <a:pt x="11593" y="1619268"/>
                  </a:lnTo>
                  <a:lnTo>
                    <a:pt x="14492" y="1554572"/>
                  </a:lnTo>
                  <a:lnTo>
                    <a:pt x="17390" y="1489877"/>
                  </a:lnTo>
                  <a:lnTo>
                    <a:pt x="20289" y="1425181"/>
                  </a:lnTo>
                  <a:lnTo>
                    <a:pt x="23187" y="1360486"/>
                  </a:lnTo>
                  <a:lnTo>
                    <a:pt x="26086" y="1295790"/>
                  </a:lnTo>
                  <a:lnTo>
                    <a:pt x="28984" y="1231095"/>
                  </a:lnTo>
                  <a:lnTo>
                    <a:pt x="31883" y="1166400"/>
                  </a:lnTo>
                  <a:lnTo>
                    <a:pt x="34781" y="1101704"/>
                  </a:lnTo>
                  <a:lnTo>
                    <a:pt x="37680" y="1037009"/>
                  </a:lnTo>
                  <a:lnTo>
                    <a:pt x="40578" y="972313"/>
                  </a:lnTo>
                  <a:lnTo>
                    <a:pt x="43477" y="907618"/>
                  </a:lnTo>
                  <a:lnTo>
                    <a:pt x="46375" y="842922"/>
                  </a:lnTo>
                  <a:lnTo>
                    <a:pt x="49274" y="778227"/>
                  </a:lnTo>
                  <a:lnTo>
                    <a:pt x="52172" y="713531"/>
                  </a:lnTo>
                  <a:lnTo>
                    <a:pt x="55071" y="648836"/>
                  </a:lnTo>
                  <a:lnTo>
                    <a:pt x="57969" y="584141"/>
                  </a:lnTo>
                  <a:lnTo>
                    <a:pt x="60867" y="519445"/>
                  </a:lnTo>
                  <a:lnTo>
                    <a:pt x="63766" y="454750"/>
                  </a:lnTo>
                  <a:lnTo>
                    <a:pt x="66664" y="390054"/>
                  </a:lnTo>
                  <a:lnTo>
                    <a:pt x="69563" y="325359"/>
                  </a:lnTo>
                  <a:lnTo>
                    <a:pt x="72461" y="260663"/>
                  </a:lnTo>
                  <a:lnTo>
                    <a:pt x="75360" y="195968"/>
                  </a:lnTo>
                  <a:lnTo>
                    <a:pt x="78258" y="131272"/>
                  </a:lnTo>
                  <a:lnTo>
                    <a:pt x="81157" y="66577"/>
                  </a:lnTo>
                  <a:lnTo>
                    <a:pt x="84055" y="1881"/>
                  </a:lnTo>
                  <a:lnTo>
                    <a:pt x="0" y="0"/>
                  </a:lnTo>
                  <a:lnTo>
                    <a:pt x="0" y="64760"/>
                  </a:lnTo>
                  <a:lnTo>
                    <a:pt x="0" y="129520"/>
                  </a:lnTo>
                  <a:lnTo>
                    <a:pt x="0" y="194281"/>
                  </a:lnTo>
                  <a:lnTo>
                    <a:pt x="0" y="259041"/>
                  </a:lnTo>
                  <a:lnTo>
                    <a:pt x="0" y="323801"/>
                  </a:lnTo>
                  <a:lnTo>
                    <a:pt x="0" y="388562"/>
                  </a:lnTo>
                  <a:lnTo>
                    <a:pt x="0" y="453322"/>
                  </a:lnTo>
                  <a:lnTo>
                    <a:pt x="0" y="518082"/>
                  </a:lnTo>
                  <a:lnTo>
                    <a:pt x="0" y="582843"/>
                  </a:lnTo>
                  <a:lnTo>
                    <a:pt x="0" y="647603"/>
                  </a:lnTo>
                  <a:lnTo>
                    <a:pt x="0" y="712363"/>
                  </a:lnTo>
                  <a:lnTo>
                    <a:pt x="0" y="777124"/>
                  </a:lnTo>
                  <a:lnTo>
                    <a:pt x="0" y="841884"/>
                  </a:lnTo>
                  <a:lnTo>
                    <a:pt x="0" y="906644"/>
                  </a:lnTo>
                  <a:lnTo>
                    <a:pt x="0" y="971405"/>
                  </a:lnTo>
                  <a:lnTo>
                    <a:pt x="0" y="1036165"/>
                  </a:lnTo>
                  <a:lnTo>
                    <a:pt x="0" y="1100925"/>
                  </a:lnTo>
                  <a:lnTo>
                    <a:pt x="0" y="1165686"/>
                  </a:lnTo>
                  <a:lnTo>
                    <a:pt x="0" y="1230446"/>
                  </a:lnTo>
                  <a:lnTo>
                    <a:pt x="0" y="1295206"/>
                  </a:lnTo>
                  <a:lnTo>
                    <a:pt x="0" y="1359967"/>
                  </a:lnTo>
                  <a:lnTo>
                    <a:pt x="0" y="1424727"/>
                  </a:lnTo>
                  <a:lnTo>
                    <a:pt x="0" y="1489487"/>
                  </a:lnTo>
                  <a:lnTo>
                    <a:pt x="0" y="1554248"/>
                  </a:lnTo>
                  <a:lnTo>
                    <a:pt x="0" y="1619008"/>
                  </a:lnTo>
                  <a:lnTo>
                    <a:pt x="0" y="1683768"/>
                  </a:lnTo>
                  <a:lnTo>
                    <a:pt x="0" y="1748529"/>
                  </a:lnTo>
                  <a:lnTo>
                    <a:pt x="0" y="18132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1794034"/>
              <a:ext cx="285454" cy="1876168"/>
            </a:xfrm>
            <a:custGeom>
              <a:avLst/>
              <a:pathLst>
                <a:path w="285454" h="1876168">
                  <a:moveTo>
                    <a:pt x="0" y="1876168"/>
                  </a:moveTo>
                  <a:lnTo>
                    <a:pt x="9843" y="1812160"/>
                  </a:lnTo>
                  <a:lnTo>
                    <a:pt x="19686" y="1748152"/>
                  </a:lnTo>
                  <a:lnTo>
                    <a:pt x="29529" y="1684144"/>
                  </a:lnTo>
                  <a:lnTo>
                    <a:pt x="39373" y="1620136"/>
                  </a:lnTo>
                  <a:lnTo>
                    <a:pt x="49216" y="1556128"/>
                  </a:lnTo>
                  <a:lnTo>
                    <a:pt x="59059" y="1492120"/>
                  </a:lnTo>
                  <a:lnTo>
                    <a:pt x="68902" y="1428112"/>
                  </a:lnTo>
                  <a:lnTo>
                    <a:pt x="78746" y="1364104"/>
                  </a:lnTo>
                  <a:lnTo>
                    <a:pt x="88589" y="1300096"/>
                  </a:lnTo>
                  <a:lnTo>
                    <a:pt x="98432" y="1236088"/>
                  </a:lnTo>
                  <a:lnTo>
                    <a:pt x="108275" y="1172081"/>
                  </a:lnTo>
                  <a:lnTo>
                    <a:pt x="118119" y="1108073"/>
                  </a:lnTo>
                  <a:lnTo>
                    <a:pt x="127962" y="1044065"/>
                  </a:lnTo>
                  <a:lnTo>
                    <a:pt x="137805" y="980057"/>
                  </a:lnTo>
                  <a:lnTo>
                    <a:pt x="147649" y="916049"/>
                  </a:lnTo>
                  <a:lnTo>
                    <a:pt x="157492" y="852041"/>
                  </a:lnTo>
                  <a:lnTo>
                    <a:pt x="167335" y="788033"/>
                  </a:lnTo>
                  <a:lnTo>
                    <a:pt x="177178" y="724025"/>
                  </a:lnTo>
                  <a:lnTo>
                    <a:pt x="187022" y="660017"/>
                  </a:lnTo>
                  <a:lnTo>
                    <a:pt x="196865" y="596009"/>
                  </a:lnTo>
                  <a:lnTo>
                    <a:pt x="206708" y="532001"/>
                  </a:lnTo>
                  <a:lnTo>
                    <a:pt x="216551" y="467994"/>
                  </a:lnTo>
                  <a:lnTo>
                    <a:pt x="226395" y="403986"/>
                  </a:lnTo>
                  <a:lnTo>
                    <a:pt x="236238" y="339978"/>
                  </a:lnTo>
                  <a:lnTo>
                    <a:pt x="246081" y="275970"/>
                  </a:lnTo>
                  <a:lnTo>
                    <a:pt x="255925" y="211962"/>
                  </a:lnTo>
                  <a:lnTo>
                    <a:pt x="265768" y="147954"/>
                  </a:lnTo>
                  <a:lnTo>
                    <a:pt x="275611" y="83946"/>
                  </a:lnTo>
                  <a:lnTo>
                    <a:pt x="285454" y="19938"/>
                  </a:lnTo>
                  <a:lnTo>
                    <a:pt x="218575" y="10880"/>
                  </a:lnTo>
                  <a:lnTo>
                    <a:pt x="151413" y="4231"/>
                  </a:lnTo>
                  <a:lnTo>
                    <a:pt x="84055" y="0"/>
                  </a:lnTo>
                  <a:lnTo>
                    <a:pt x="81157" y="64695"/>
                  </a:lnTo>
                  <a:lnTo>
                    <a:pt x="78258" y="129390"/>
                  </a:lnTo>
                  <a:lnTo>
                    <a:pt x="75360" y="194086"/>
                  </a:lnTo>
                  <a:lnTo>
                    <a:pt x="72461" y="258781"/>
                  </a:lnTo>
                  <a:lnTo>
                    <a:pt x="69563" y="323477"/>
                  </a:lnTo>
                  <a:lnTo>
                    <a:pt x="66664" y="388172"/>
                  </a:lnTo>
                  <a:lnTo>
                    <a:pt x="63766" y="452868"/>
                  </a:lnTo>
                  <a:lnTo>
                    <a:pt x="60867" y="517563"/>
                  </a:lnTo>
                  <a:lnTo>
                    <a:pt x="57969" y="582259"/>
                  </a:lnTo>
                  <a:lnTo>
                    <a:pt x="55071" y="646954"/>
                  </a:lnTo>
                  <a:lnTo>
                    <a:pt x="52172" y="711649"/>
                  </a:lnTo>
                  <a:lnTo>
                    <a:pt x="49274" y="776345"/>
                  </a:lnTo>
                  <a:lnTo>
                    <a:pt x="46375" y="841040"/>
                  </a:lnTo>
                  <a:lnTo>
                    <a:pt x="43477" y="905736"/>
                  </a:lnTo>
                  <a:lnTo>
                    <a:pt x="40578" y="970431"/>
                  </a:lnTo>
                  <a:lnTo>
                    <a:pt x="37680" y="1035127"/>
                  </a:lnTo>
                  <a:lnTo>
                    <a:pt x="34781" y="1099822"/>
                  </a:lnTo>
                  <a:lnTo>
                    <a:pt x="31883" y="1164518"/>
                  </a:lnTo>
                  <a:lnTo>
                    <a:pt x="28984" y="1229213"/>
                  </a:lnTo>
                  <a:lnTo>
                    <a:pt x="26086" y="1293908"/>
                  </a:lnTo>
                  <a:lnTo>
                    <a:pt x="23187" y="1358604"/>
                  </a:lnTo>
                  <a:lnTo>
                    <a:pt x="20289" y="1423299"/>
                  </a:lnTo>
                  <a:lnTo>
                    <a:pt x="17390" y="1487995"/>
                  </a:lnTo>
                  <a:lnTo>
                    <a:pt x="14492" y="1552690"/>
                  </a:lnTo>
                  <a:lnTo>
                    <a:pt x="11593" y="1617386"/>
                  </a:lnTo>
                  <a:lnTo>
                    <a:pt x="8695" y="1682081"/>
                  </a:lnTo>
                  <a:lnTo>
                    <a:pt x="5796" y="1746777"/>
                  </a:lnTo>
                  <a:lnTo>
                    <a:pt x="2898" y="181147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1813973"/>
              <a:ext cx="649782" cy="1856229"/>
            </a:xfrm>
            <a:custGeom>
              <a:avLst/>
              <a:pathLst>
                <a:path w="649782" h="1856229">
                  <a:moveTo>
                    <a:pt x="0" y="1856229"/>
                  </a:moveTo>
                  <a:lnTo>
                    <a:pt x="22406" y="1795468"/>
                  </a:lnTo>
                  <a:lnTo>
                    <a:pt x="44812" y="1734707"/>
                  </a:lnTo>
                  <a:lnTo>
                    <a:pt x="67218" y="1673947"/>
                  </a:lnTo>
                  <a:lnTo>
                    <a:pt x="89625" y="1613186"/>
                  </a:lnTo>
                  <a:lnTo>
                    <a:pt x="112031" y="1552425"/>
                  </a:lnTo>
                  <a:lnTo>
                    <a:pt x="134437" y="1491665"/>
                  </a:lnTo>
                  <a:lnTo>
                    <a:pt x="156843" y="1430904"/>
                  </a:lnTo>
                  <a:lnTo>
                    <a:pt x="179250" y="1370143"/>
                  </a:lnTo>
                  <a:lnTo>
                    <a:pt x="201656" y="1309383"/>
                  </a:lnTo>
                  <a:lnTo>
                    <a:pt x="224062" y="1248622"/>
                  </a:lnTo>
                  <a:lnTo>
                    <a:pt x="246469" y="1187861"/>
                  </a:lnTo>
                  <a:lnTo>
                    <a:pt x="268875" y="1127101"/>
                  </a:lnTo>
                  <a:lnTo>
                    <a:pt x="291281" y="1066340"/>
                  </a:lnTo>
                  <a:lnTo>
                    <a:pt x="313687" y="1005579"/>
                  </a:lnTo>
                  <a:lnTo>
                    <a:pt x="336094" y="944819"/>
                  </a:lnTo>
                  <a:lnTo>
                    <a:pt x="358500" y="884058"/>
                  </a:lnTo>
                  <a:lnTo>
                    <a:pt x="380906" y="823297"/>
                  </a:lnTo>
                  <a:lnTo>
                    <a:pt x="403312" y="762536"/>
                  </a:lnTo>
                  <a:lnTo>
                    <a:pt x="425719" y="701776"/>
                  </a:lnTo>
                  <a:lnTo>
                    <a:pt x="448125" y="641015"/>
                  </a:lnTo>
                  <a:lnTo>
                    <a:pt x="470531" y="580254"/>
                  </a:lnTo>
                  <a:lnTo>
                    <a:pt x="492938" y="519494"/>
                  </a:lnTo>
                  <a:lnTo>
                    <a:pt x="515344" y="458733"/>
                  </a:lnTo>
                  <a:lnTo>
                    <a:pt x="537750" y="397972"/>
                  </a:lnTo>
                  <a:lnTo>
                    <a:pt x="560156" y="337212"/>
                  </a:lnTo>
                  <a:lnTo>
                    <a:pt x="582563" y="276451"/>
                  </a:lnTo>
                  <a:lnTo>
                    <a:pt x="604969" y="215690"/>
                  </a:lnTo>
                  <a:lnTo>
                    <a:pt x="627375" y="154930"/>
                  </a:lnTo>
                  <a:lnTo>
                    <a:pt x="649782" y="94169"/>
                  </a:lnTo>
                  <a:lnTo>
                    <a:pt x="578546" y="69513"/>
                  </a:lnTo>
                  <a:lnTo>
                    <a:pt x="506379" y="47735"/>
                  </a:lnTo>
                  <a:lnTo>
                    <a:pt x="433396" y="28870"/>
                  </a:lnTo>
                  <a:lnTo>
                    <a:pt x="359715" y="12950"/>
                  </a:lnTo>
                  <a:lnTo>
                    <a:pt x="285454" y="0"/>
                  </a:lnTo>
                  <a:lnTo>
                    <a:pt x="275611" y="64007"/>
                  </a:lnTo>
                  <a:lnTo>
                    <a:pt x="265768" y="128015"/>
                  </a:lnTo>
                  <a:lnTo>
                    <a:pt x="255925" y="192023"/>
                  </a:lnTo>
                  <a:lnTo>
                    <a:pt x="246081" y="256031"/>
                  </a:lnTo>
                  <a:lnTo>
                    <a:pt x="236238" y="320039"/>
                  </a:lnTo>
                  <a:lnTo>
                    <a:pt x="226395" y="384047"/>
                  </a:lnTo>
                  <a:lnTo>
                    <a:pt x="216551" y="448055"/>
                  </a:lnTo>
                  <a:lnTo>
                    <a:pt x="206708" y="512063"/>
                  </a:lnTo>
                  <a:lnTo>
                    <a:pt x="196865" y="576071"/>
                  </a:lnTo>
                  <a:lnTo>
                    <a:pt x="187022" y="640079"/>
                  </a:lnTo>
                  <a:lnTo>
                    <a:pt x="177178" y="704086"/>
                  </a:lnTo>
                  <a:lnTo>
                    <a:pt x="167335" y="768094"/>
                  </a:lnTo>
                  <a:lnTo>
                    <a:pt x="157492" y="832102"/>
                  </a:lnTo>
                  <a:lnTo>
                    <a:pt x="147649" y="896110"/>
                  </a:lnTo>
                  <a:lnTo>
                    <a:pt x="137805" y="960118"/>
                  </a:lnTo>
                  <a:lnTo>
                    <a:pt x="127962" y="1024126"/>
                  </a:lnTo>
                  <a:lnTo>
                    <a:pt x="118119" y="1088134"/>
                  </a:lnTo>
                  <a:lnTo>
                    <a:pt x="108275" y="1152142"/>
                  </a:lnTo>
                  <a:lnTo>
                    <a:pt x="98432" y="1216150"/>
                  </a:lnTo>
                  <a:lnTo>
                    <a:pt x="88589" y="1280158"/>
                  </a:lnTo>
                  <a:lnTo>
                    <a:pt x="78746" y="1344166"/>
                  </a:lnTo>
                  <a:lnTo>
                    <a:pt x="68902" y="1408173"/>
                  </a:lnTo>
                  <a:lnTo>
                    <a:pt x="59059" y="1472181"/>
                  </a:lnTo>
                  <a:lnTo>
                    <a:pt x="49216" y="1536189"/>
                  </a:lnTo>
                  <a:lnTo>
                    <a:pt x="39373" y="1600197"/>
                  </a:lnTo>
                  <a:lnTo>
                    <a:pt x="29529" y="1664205"/>
                  </a:lnTo>
                  <a:lnTo>
                    <a:pt x="19686" y="1728213"/>
                  </a:lnTo>
                  <a:lnTo>
                    <a:pt x="9843" y="179222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539318" y="1908142"/>
              <a:ext cx="1148815" cy="1762059"/>
            </a:xfrm>
            <a:custGeom>
              <a:avLst/>
              <a:pathLst>
                <a:path w="1148815" h="1762059">
                  <a:moveTo>
                    <a:pt x="0" y="1762059"/>
                  </a:moveTo>
                  <a:lnTo>
                    <a:pt x="39614" y="1710829"/>
                  </a:lnTo>
                  <a:lnTo>
                    <a:pt x="79228" y="1659598"/>
                  </a:lnTo>
                  <a:lnTo>
                    <a:pt x="118843" y="1608367"/>
                  </a:lnTo>
                  <a:lnTo>
                    <a:pt x="158457" y="1557136"/>
                  </a:lnTo>
                  <a:lnTo>
                    <a:pt x="198071" y="1505905"/>
                  </a:lnTo>
                  <a:lnTo>
                    <a:pt x="237686" y="1454674"/>
                  </a:lnTo>
                  <a:lnTo>
                    <a:pt x="277300" y="1403443"/>
                  </a:lnTo>
                  <a:lnTo>
                    <a:pt x="316914" y="1352212"/>
                  </a:lnTo>
                  <a:lnTo>
                    <a:pt x="356529" y="1300981"/>
                  </a:lnTo>
                  <a:lnTo>
                    <a:pt x="396143" y="1249750"/>
                  </a:lnTo>
                  <a:lnTo>
                    <a:pt x="435757" y="1198519"/>
                  </a:lnTo>
                  <a:lnTo>
                    <a:pt x="475372" y="1147288"/>
                  </a:lnTo>
                  <a:lnTo>
                    <a:pt x="514986" y="1096058"/>
                  </a:lnTo>
                  <a:lnTo>
                    <a:pt x="554600" y="1044827"/>
                  </a:lnTo>
                  <a:lnTo>
                    <a:pt x="594215" y="993596"/>
                  </a:lnTo>
                  <a:lnTo>
                    <a:pt x="633829" y="942365"/>
                  </a:lnTo>
                  <a:lnTo>
                    <a:pt x="673443" y="891134"/>
                  </a:lnTo>
                  <a:lnTo>
                    <a:pt x="713058" y="839903"/>
                  </a:lnTo>
                  <a:lnTo>
                    <a:pt x="752672" y="788672"/>
                  </a:lnTo>
                  <a:lnTo>
                    <a:pt x="792286" y="737441"/>
                  </a:lnTo>
                  <a:lnTo>
                    <a:pt x="831901" y="686210"/>
                  </a:lnTo>
                  <a:lnTo>
                    <a:pt x="871515" y="634979"/>
                  </a:lnTo>
                  <a:lnTo>
                    <a:pt x="911129" y="583748"/>
                  </a:lnTo>
                  <a:lnTo>
                    <a:pt x="950744" y="532517"/>
                  </a:lnTo>
                  <a:lnTo>
                    <a:pt x="990358" y="481287"/>
                  </a:lnTo>
                  <a:lnTo>
                    <a:pt x="1029972" y="430056"/>
                  </a:lnTo>
                  <a:lnTo>
                    <a:pt x="1069587" y="378825"/>
                  </a:lnTo>
                  <a:lnTo>
                    <a:pt x="1109201" y="327594"/>
                  </a:lnTo>
                  <a:lnTo>
                    <a:pt x="1148815" y="276363"/>
                  </a:lnTo>
                  <a:lnTo>
                    <a:pt x="1097829" y="238300"/>
                  </a:lnTo>
                  <a:lnTo>
                    <a:pt x="1045583" y="201987"/>
                  </a:lnTo>
                  <a:lnTo>
                    <a:pt x="992137" y="167464"/>
                  </a:lnTo>
                  <a:lnTo>
                    <a:pt x="937553" y="134771"/>
                  </a:lnTo>
                  <a:lnTo>
                    <a:pt x="881892" y="103947"/>
                  </a:lnTo>
                  <a:lnTo>
                    <a:pt x="825218" y="75025"/>
                  </a:lnTo>
                  <a:lnTo>
                    <a:pt x="767598" y="48040"/>
                  </a:lnTo>
                  <a:lnTo>
                    <a:pt x="709097" y="23021"/>
                  </a:lnTo>
                  <a:lnTo>
                    <a:pt x="649782" y="0"/>
                  </a:lnTo>
                  <a:lnTo>
                    <a:pt x="627375" y="60760"/>
                  </a:lnTo>
                  <a:lnTo>
                    <a:pt x="604969" y="121521"/>
                  </a:lnTo>
                  <a:lnTo>
                    <a:pt x="582563" y="182282"/>
                  </a:lnTo>
                  <a:lnTo>
                    <a:pt x="560156" y="243042"/>
                  </a:lnTo>
                  <a:lnTo>
                    <a:pt x="537750" y="303803"/>
                  </a:lnTo>
                  <a:lnTo>
                    <a:pt x="515344" y="364564"/>
                  </a:lnTo>
                  <a:lnTo>
                    <a:pt x="492938" y="425324"/>
                  </a:lnTo>
                  <a:lnTo>
                    <a:pt x="470531" y="486085"/>
                  </a:lnTo>
                  <a:lnTo>
                    <a:pt x="448125" y="546846"/>
                  </a:lnTo>
                  <a:lnTo>
                    <a:pt x="425719" y="607606"/>
                  </a:lnTo>
                  <a:lnTo>
                    <a:pt x="403312" y="668367"/>
                  </a:lnTo>
                  <a:lnTo>
                    <a:pt x="380906" y="729128"/>
                  </a:lnTo>
                  <a:lnTo>
                    <a:pt x="358500" y="789888"/>
                  </a:lnTo>
                  <a:lnTo>
                    <a:pt x="336094" y="850649"/>
                  </a:lnTo>
                  <a:lnTo>
                    <a:pt x="313687" y="911410"/>
                  </a:lnTo>
                  <a:lnTo>
                    <a:pt x="291281" y="972170"/>
                  </a:lnTo>
                  <a:lnTo>
                    <a:pt x="268875" y="1032931"/>
                  </a:lnTo>
                  <a:lnTo>
                    <a:pt x="246469" y="1093692"/>
                  </a:lnTo>
                  <a:lnTo>
                    <a:pt x="224062" y="1154453"/>
                  </a:lnTo>
                  <a:lnTo>
                    <a:pt x="201656" y="1215213"/>
                  </a:lnTo>
                  <a:lnTo>
                    <a:pt x="179250" y="1275974"/>
                  </a:lnTo>
                  <a:lnTo>
                    <a:pt x="156843" y="1336735"/>
                  </a:lnTo>
                  <a:lnTo>
                    <a:pt x="134437" y="1397495"/>
                  </a:lnTo>
                  <a:lnTo>
                    <a:pt x="112031" y="1458256"/>
                  </a:lnTo>
                  <a:lnTo>
                    <a:pt x="89625" y="1519017"/>
                  </a:lnTo>
                  <a:lnTo>
                    <a:pt x="67218" y="1579777"/>
                  </a:lnTo>
                  <a:lnTo>
                    <a:pt x="44812" y="1640538"/>
                  </a:lnTo>
                  <a:lnTo>
                    <a:pt x="22406" y="170129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539318" y="2184506"/>
              <a:ext cx="1600587" cy="1485696"/>
            </a:xfrm>
            <a:custGeom>
              <a:avLst/>
              <a:pathLst>
                <a:path w="1600587" h="1485696">
                  <a:moveTo>
                    <a:pt x="0" y="1485696"/>
                  </a:moveTo>
                  <a:lnTo>
                    <a:pt x="55192" y="1451819"/>
                  </a:lnTo>
                  <a:lnTo>
                    <a:pt x="110385" y="1417941"/>
                  </a:lnTo>
                  <a:lnTo>
                    <a:pt x="165578" y="1384064"/>
                  </a:lnTo>
                  <a:lnTo>
                    <a:pt x="220770" y="1350187"/>
                  </a:lnTo>
                  <a:lnTo>
                    <a:pt x="275963" y="1316310"/>
                  </a:lnTo>
                  <a:lnTo>
                    <a:pt x="331156" y="1282432"/>
                  </a:lnTo>
                  <a:lnTo>
                    <a:pt x="386348" y="1248555"/>
                  </a:lnTo>
                  <a:lnTo>
                    <a:pt x="441541" y="1214678"/>
                  </a:lnTo>
                  <a:lnTo>
                    <a:pt x="496734" y="1180800"/>
                  </a:lnTo>
                  <a:lnTo>
                    <a:pt x="551926" y="1146923"/>
                  </a:lnTo>
                  <a:lnTo>
                    <a:pt x="607119" y="1113046"/>
                  </a:lnTo>
                  <a:lnTo>
                    <a:pt x="662312" y="1079168"/>
                  </a:lnTo>
                  <a:lnTo>
                    <a:pt x="717504" y="1045291"/>
                  </a:lnTo>
                  <a:lnTo>
                    <a:pt x="772697" y="1011414"/>
                  </a:lnTo>
                  <a:lnTo>
                    <a:pt x="827890" y="977537"/>
                  </a:lnTo>
                  <a:lnTo>
                    <a:pt x="883082" y="943659"/>
                  </a:lnTo>
                  <a:lnTo>
                    <a:pt x="938275" y="909782"/>
                  </a:lnTo>
                  <a:lnTo>
                    <a:pt x="993468" y="875905"/>
                  </a:lnTo>
                  <a:lnTo>
                    <a:pt x="1048660" y="842027"/>
                  </a:lnTo>
                  <a:lnTo>
                    <a:pt x="1103853" y="808150"/>
                  </a:lnTo>
                  <a:lnTo>
                    <a:pt x="1159046" y="774273"/>
                  </a:lnTo>
                  <a:lnTo>
                    <a:pt x="1214238" y="740396"/>
                  </a:lnTo>
                  <a:lnTo>
                    <a:pt x="1269431" y="706518"/>
                  </a:lnTo>
                  <a:lnTo>
                    <a:pt x="1324624" y="672641"/>
                  </a:lnTo>
                  <a:lnTo>
                    <a:pt x="1379816" y="638764"/>
                  </a:lnTo>
                  <a:lnTo>
                    <a:pt x="1435009" y="604886"/>
                  </a:lnTo>
                  <a:lnTo>
                    <a:pt x="1490202" y="571009"/>
                  </a:lnTo>
                  <a:lnTo>
                    <a:pt x="1545394" y="537132"/>
                  </a:lnTo>
                  <a:lnTo>
                    <a:pt x="1600587" y="503254"/>
                  </a:lnTo>
                  <a:lnTo>
                    <a:pt x="1563974" y="445958"/>
                  </a:lnTo>
                  <a:lnTo>
                    <a:pt x="1525311" y="390024"/>
                  </a:lnTo>
                  <a:lnTo>
                    <a:pt x="1484648" y="335527"/>
                  </a:lnTo>
                  <a:lnTo>
                    <a:pt x="1442040" y="282537"/>
                  </a:lnTo>
                  <a:lnTo>
                    <a:pt x="1397541" y="231124"/>
                  </a:lnTo>
                  <a:lnTo>
                    <a:pt x="1351210" y="181356"/>
                  </a:lnTo>
                  <a:lnTo>
                    <a:pt x="1303107" y="133298"/>
                  </a:lnTo>
                  <a:lnTo>
                    <a:pt x="1253297" y="87012"/>
                  </a:lnTo>
                  <a:lnTo>
                    <a:pt x="1201844" y="42560"/>
                  </a:lnTo>
                  <a:lnTo>
                    <a:pt x="1148815" y="0"/>
                  </a:lnTo>
                  <a:lnTo>
                    <a:pt x="1109201" y="51230"/>
                  </a:lnTo>
                  <a:lnTo>
                    <a:pt x="1069587" y="102461"/>
                  </a:lnTo>
                  <a:lnTo>
                    <a:pt x="1029972" y="153692"/>
                  </a:lnTo>
                  <a:lnTo>
                    <a:pt x="990358" y="204923"/>
                  </a:lnTo>
                  <a:lnTo>
                    <a:pt x="950744" y="256154"/>
                  </a:lnTo>
                  <a:lnTo>
                    <a:pt x="911129" y="307385"/>
                  </a:lnTo>
                  <a:lnTo>
                    <a:pt x="871515" y="358616"/>
                  </a:lnTo>
                  <a:lnTo>
                    <a:pt x="831901" y="409847"/>
                  </a:lnTo>
                  <a:lnTo>
                    <a:pt x="792286" y="461078"/>
                  </a:lnTo>
                  <a:lnTo>
                    <a:pt x="752672" y="512309"/>
                  </a:lnTo>
                  <a:lnTo>
                    <a:pt x="713058" y="563540"/>
                  </a:lnTo>
                  <a:lnTo>
                    <a:pt x="673443" y="614770"/>
                  </a:lnTo>
                  <a:lnTo>
                    <a:pt x="633829" y="666001"/>
                  </a:lnTo>
                  <a:lnTo>
                    <a:pt x="594215" y="717232"/>
                  </a:lnTo>
                  <a:lnTo>
                    <a:pt x="554600" y="768463"/>
                  </a:lnTo>
                  <a:lnTo>
                    <a:pt x="514986" y="819694"/>
                  </a:lnTo>
                  <a:lnTo>
                    <a:pt x="475372" y="870925"/>
                  </a:lnTo>
                  <a:lnTo>
                    <a:pt x="435757" y="922156"/>
                  </a:lnTo>
                  <a:lnTo>
                    <a:pt x="396143" y="973387"/>
                  </a:lnTo>
                  <a:lnTo>
                    <a:pt x="356529" y="1024618"/>
                  </a:lnTo>
                  <a:lnTo>
                    <a:pt x="316914" y="1075849"/>
                  </a:lnTo>
                  <a:lnTo>
                    <a:pt x="277300" y="1127080"/>
                  </a:lnTo>
                  <a:lnTo>
                    <a:pt x="237686" y="1178311"/>
                  </a:lnTo>
                  <a:lnTo>
                    <a:pt x="198071" y="1229541"/>
                  </a:lnTo>
                  <a:lnTo>
                    <a:pt x="158457" y="1280772"/>
                  </a:lnTo>
                  <a:lnTo>
                    <a:pt x="118843" y="1332003"/>
                  </a:lnTo>
                  <a:lnTo>
                    <a:pt x="79228" y="1383234"/>
                  </a:lnTo>
                  <a:lnTo>
                    <a:pt x="39614" y="1434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539318" y="2687760"/>
              <a:ext cx="1841929" cy="982441"/>
            </a:xfrm>
            <a:custGeom>
              <a:avLst/>
              <a:pathLst>
                <a:path w="1841929" h="982441">
                  <a:moveTo>
                    <a:pt x="0" y="982441"/>
                  </a:moveTo>
                  <a:lnTo>
                    <a:pt x="63514" y="969801"/>
                  </a:lnTo>
                  <a:lnTo>
                    <a:pt x="127029" y="957161"/>
                  </a:lnTo>
                  <a:lnTo>
                    <a:pt x="190544" y="944521"/>
                  </a:lnTo>
                  <a:lnTo>
                    <a:pt x="254059" y="931881"/>
                  </a:lnTo>
                  <a:lnTo>
                    <a:pt x="317574" y="919240"/>
                  </a:lnTo>
                  <a:lnTo>
                    <a:pt x="381088" y="906600"/>
                  </a:lnTo>
                  <a:lnTo>
                    <a:pt x="444603" y="893960"/>
                  </a:lnTo>
                  <a:lnTo>
                    <a:pt x="508118" y="881320"/>
                  </a:lnTo>
                  <a:lnTo>
                    <a:pt x="571633" y="868680"/>
                  </a:lnTo>
                  <a:lnTo>
                    <a:pt x="635148" y="856040"/>
                  </a:lnTo>
                  <a:lnTo>
                    <a:pt x="698662" y="843400"/>
                  </a:lnTo>
                  <a:lnTo>
                    <a:pt x="762177" y="830760"/>
                  </a:lnTo>
                  <a:lnTo>
                    <a:pt x="825692" y="818120"/>
                  </a:lnTo>
                  <a:lnTo>
                    <a:pt x="889207" y="805479"/>
                  </a:lnTo>
                  <a:lnTo>
                    <a:pt x="952722" y="792839"/>
                  </a:lnTo>
                  <a:lnTo>
                    <a:pt x="1016236" y="780199"/>
                  </a:lnTo>
                  <a:lnTo>
                    <a:pt x="1079751" y="767559"/>
                  </a:lnTo>
                  <a:lnTo>
                    <a:pt x="1143266" y="754919"/>
                  </a:lnTo>
                  <a:lnTo>
                    <a:pt x="1206781" y="742279"/>
                  </a:lnTo>
                  <a:lnTo>
                    <a:pt x="1270296" y="729639"/>
                  </a:lnTo>
                  <a:lnTo>
                    <a:pt x="1333810" y="716999"/>
                  </a:lnTo>
                  <a:lnTo>
                    <a:pt x="1397325" y="704359"/>
                  </a:lnTo>
                  <a:lnTo>
                    <a:pt x="1460840" y="691718"/>
                  </a:lnTo>
                  <a:lnTo>
                    <a:pt x="1524355" y="679078"/>
                  </a:lnTo>
                  <a:lnTo>
                    <a:pt x="1587870" y="666438"/>
                  </a:lnTo>
                  <a:lnTo>
                    <a:pt x="1651384" y="653798"/>
                  </a:lnTo>
                  <a:lnTo>
                    <a:pt x="1714899" y="641158"/>
                  </a:lnTo>
                  <a:lnTo>
                    <a:pt x="1778414" y="628518"/>
                  </a:lnTo>
                  <a:lnTo>
                    <a:pt x="1841929" y="615878"/>
                  </a:lnTo>
                  <a:lnTo>
                    <a:pt x="1827798" y="550906"/>
                  </a:lnTo>
                  <a:lnTo>
                    <a:pt x="1811377" y="486474"/>
                  </a:lnTo>
                  <a:lnTo>
                    <a:pt x="1792685" y="422665"/>
                  </a:lnTo>
                  <a:lnTo>
                    <a:pt x="1771746" y="359557"/>
                  </a:lnTo>
                  <a:lnTo>
                    <a:pt x="1748587" y="297229"/>
                  </a:lnTo>
                  <a:lnTo>
                    <a:pt x="1723235" y="235761"/>
                  </a:lnTo>
                  <a:lnTo>
                    <a:pt x="1695724" y="175229"/>
                  </a:lnTo>
                  <a:lnTo>
                    <a:pt x="1666087" y="115708"/>
                  </a:lnTo>
                  <a:lnTo>
                    <a:pt x="1634361" y="57274"/>
                  </a:lnTo>
                  <a:lnTo>
                    <a:pt x="1600587" y="0"/>
                  </a:lnTo>
                  <a:lnTo>
                    <a:pt x="1545394" y="33877"/>
                  </a:lnTo>
                  <a:lnTo>
                    <a:pt x="1490202" y="67754"/>
                  </a:lnTo>
                  <a:lnTo>
                    <a:pt x="1435009" y="101631"/>
                  </a:lnTo>
                  <a:lnTo>
                    <a:pt x="1379816" y="135509"/>
                  </a:lnTo>
                  <a:lnTo>
                    <a:pt x="1324624" y="169386"/>
                  </a:lnTo>
                  <a:lnTo>
                    <a:pt x="1269431" y="203263"/>
                  </a:lnTo>
                  <a:lnTo>
                    <a:pt x="1214238" y="237141"/>
                  </a:lnTo>
                  <a:lnTo>
                    <a:pt x="1159046" y="271018"/>
                  </a:lnTo>
                  <a:lnTo>
                    <a:pt x="1103853" y="304895"/>
                  </a:lnTo>
                  <a:lnTo>
                    <a:pt x="1048660" y="338772"/>
                  </a:lnTo>
                  <a:lnTo>
                    <a:pt x="993468" y="372650"/>
                  </a:lnTo>
                  <a:lnTo>
                    <a:pt x="938275" y="406527"/>
                  </a:lnTo>
                  <a:lnTo>
                    <a:pt x="883082" y="440404"/>
                  </a:lnTo>
                  <a:lnTo>
                    <a:pt x="827890" y="474282"/>
                  </a:lnTo>
                  <a:lnTo>
                    <a:pt x="772697" y="508159"/>
                  </a:lnTo>
                  <a:lnTo>
                    <a:pt x="717504" y="542036"/>
                  </a:lnTo>
                  <a:lnTo>
                    <a:pt x="662312" y="575914"/>
                  </a:lnTo>
                  <a:lnTo>
                    <a:pt x="607119" y="609791"/>
                  </a:lnTo>
                  <a:lnTo>
                    <a:pt x="551926" y="643668"/>
                  </a:lnTo>
                  <a:lnTo>
                    <a:pt x="496734" y="677545"/>
                  </a:lnTo>
                  <a:lnTo>
                    <a:pt x="441541" y="711423"/>
                  </a:lnTo>
                  <a:lnTo>
                    <a:pt x="386348" y="745300"/>
                  </a:lnTo>
                  <a:lnTo>
                    <a:pt x="331156" y="779177"/>
                  </a:lnTo>
                  <a:lnTo>
                    <a:pt x="275963" y="813055"/>
                  </a:lnTo>
                  <a:lnTo>
                    <a:pt x="220770" y="846932"/>
                  </a:lnTo>
                  <a:lnTo>
                    <a:pt x="165578" y="880809"/>
                  </a:lnTo>
                  <a:lnTo>
                    <a:pt x="110385" y="914686"/>
                  </a:lnTo>
                  <a:lnTo>
                    <a:pt x="55192" y="94856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539318" y="3303639"/>
              <a:ext cx="1877936" cy="836758"/>
            </a:xfrm>
            <a:custGeom>
              <a:avLst/>
              <a:pathLst>
                <a:path w="1877936" h="836758">
                  <a:moveTo>
                    <a:pt x="0" y="366563"/>
                  </a:moveTo>
                  <a:lnTo>
                    <a:pt x="62697" y="382776"/>
                  </a:lnTo>
                  <a:lnTo>
                    <a:pt x="125395" y="398990"/>
                  </a:lnTo>
                  <a:lnTo>
                    <a:pt x="188093" y="415204"/>
                  </a:lnTo>
                  <a:lnTo>
                    <a:pt x="250791" y="431417"/>
                  </a:lnTo>
                  <a:lnTo>
                    <a:pt x="313489" y="447631"/>
                  </a:lnTo>
                  <a:lnTo>
                    <a:pt x="376187" y="463845"/>
                  </a:lnTo>
                  <a:lnTo>
                    <a:pt x="438884" y="480058"/>
                  </a:lnTo>
                  <a:lnTo>
                    <a:pt x="501582" y="496272"/>
                  </a:lnTo>
                  <a:lnTo>
                    <a:pt x="564280" y="512486"/>
                  </a:lnTo>
                  <a:lnTo>
                    <a:pt x="626978" y="528699"/>
                  </a:lnTo>
                  <a:lnTo>
                    <a:pt x="689676" y="544913"/>
                  </a:lnTo>
                  <a:lnTo>
                    <a:pt x="752374" y="561126"/>
                  </a:lnTo>
                  <a:lnTo>
                    <a:pt x="815072" y="577340"/>
                  </a:lnTo>
                  <a:lnTo>
                    <a:pt x="877769" y="593554"/>
                  </a:lnTo>
                  <a:lnTo>
                    <a:pt x="940467" y="609767"/>
                  </a:lnTo>
                  <a:lnTo>
                    <a:pt x="1003165" y="625981"/>
                  </a:lnTo>
                  <a:lnTo>
                    <a:pt x="1065863" y="642195"/>
                  </a:lnTo>
                  <a:lnTo>
                    <a:pt x="1128561" y="658408"/>
                  </a:lnTo>
                  <a:lnTo>
                    <a:pt x="1191259" y="674622"/>
                  </a:lnTo>
                  <a:lnTo>
                    <a:pt x="1253956" y="690836"/>
                  </a:lnTo>
                  <a:lnTo>
                    <a:pt x="1316654" y="707049"/>
                  </a:lnTo>
                  <a:lnTo>
                    <a:pt x="1379352" y="723263"/>
                  </a:lnTo>
                  <a:lnTo>
                    <a:pt x="1442050" y="739477"/>
                  </a:lnTo>
                  <a:lnTo>
                    <a:pt x="1504748" y="755690"/>
                  </a:lnTo>
                  <a:lnTo>
                    <a:pt x="1567446" y="771904"/>
                  </a:lnTo>
                  <a:lnTo>
                    <a:pt x="1630144" y="788117"/>
                  </a:lnTo>
                  <a:lnTo>
                    <a:pt x="1692841" y="804331"/>
                  </a:lnTo>
                  <a:lnTo>
                    <a:pt x="1755539" y="820545"/>
                  </a:lnTo>
                  <a:lnTo>
                    <a:pt x="1818237" y="836758"/>
                  </a:lnTo>
                  <a:lnTo>
                    <a:pt x="1833405" y="773621"/>
                  </a:lnTo>
                  <a:lnTo>
                    <a:pt x="1846381" y="709997"/>
                  </a:lnTo>
                  <a:lnTo>
                    <a:pt x="1857150" y="645962"/>
                  </a:lnTo>
                  <a:lnTo>
                    <a:pt x="1865699" y="581593"/>
                  </a:lnTo>
                  <a:lnTo>
                    <a:pt x="1872017" y="516967"/>
                  </a:lnTo>
                  <a:lnTo>
                    <a:pt x="1876098" y="452162"/>
                  </a:lnTo>
                  <a:lnTo>
                    <a:pt x="1877936" y="387254"/>
                  </a:lnTo>
                  <a:lnTo>
                    <a:pt x="1877528" y="322321"/>
                  </a:lnTo>
                  <a:lnTo>
                    <a:pt x="1874877" y="257441"/>
                  </a:lnTo>
                  <a:lnTo>
                    <a:pt x="1869984" y="192692"/>
                  </a:lnTo>
                  <a:lnTo>
                    <a:pt x="1862855" y="128151"/>
                  </a:lnTo>
                  <a:lnTo>
                    <a:pt x="1853500" y="63894"/>
                  </a:lnTo>
                  <a:lnTo>
                    <a:pt x="1841929" y="0"/>
                  </a:lnTo>
                  <a:lnTo>
                    <a:pt x="1778414" y="12640"/>
                  </a:lnTo>
                  <a:lnTo>
                    <a:pt x="1714899" y="25280"/>
                  </a:lnTo>
                  <a:lnTo>
                    <a:pt x="1651384" y="37920"/>
                  </a:lnTo>
                  <a:lnTo>
                    <a:pt x="1587870" y="50560"/>
                  </a:lnTo>
                  <a:lnTo>
                    <a:pt x="1524355" y="63200"/>
                  </a:lnTo>
                  <a:lnTo>
                    <a:pt x="1460840" y="75840"/>
                  </a:lnTo>
                  <a:lnTo>
                    <a:pt x="1397325" y="88480"/>
                  </a:lnTo>
                  <a:lnTo>
                    <a:pt x="1333810" y="101120"/>
                  </a:lnTo>
                  <a:lnTo>
                    <a:pt x="1270296" y="113761"/>
                  </a:lnTo>
                  <a:lnTo>
                    <a:pt x="1206781" y="126401"/>
                  </a:lnTo>
                  <a:lnTo>
                    <a:pt x="1143266" y="139041"/>
                  </a:lnTo>
                  <a:lnTo>
                    <a:pt x="1079751" y="151681"/>
                  </a:lnTo>
                  <a:lnTo>
                    <a:pt x="1016236" y="164321"/>
                  </a:lnTo>
                  <a:lnTo>
                    <a:pt x="952722" y="176961"/>
                  </a:lnTo>
                  <a:lnTo>
                    <a:pt x="889207" y="189601"/>
                  </a:lnTo>
                  <a:lnTo>
                    <a:pt x="825692" y="202241"/>
                  </a:lnTo>
                  <a:lnTo>
                    <a:pt x="762177" y="214881"/>
                  </a:lnTo>
                  <a:lnTo>
                    <a:pt x="698662" y="227522"/>
                  </a:lnTo>
                  <a:lnTo>
                    <a:pt x="635148" y="240162"/>
                  </a:lnTo>
                  <a:lnTo>
                    <a:pt x="571633" y="252802"/>
                  </a:lnTo>
                  <a:lnTo>
                    <a:pt x="508118" y="265442"/>
                  </a:lnTo>
                  <a:lnTo>
                    <a:pt x="444603" y="278082"/>
                  </a:lnTo>
                  <a:lnTo>
                    <a:pt x="381088" y="290722"/>
                  </a:lnTo>
                  <a:lnTo>
                    <a:pt x="317574" y="303362"/>
                  </a:lnTo>
                  <a:lnTo>
                    <a:pt x="254059" y="316002"/>
                  </a:lnTo>
                  <a:lnTo>
                    <a:pt x="190544" y="328642"/>
                  </a:lnTo>
                  <a:lnTo>
                    <a:pt x="127029" y="341283"/>
                  </a:lnTo>
                  <a:lnTo>
                    <a:pt x="63514" y="35392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539318" y="3670202"/>
              <a:ext cx="1818237" cy="1364426"/>
            </a:xfrm>
            <a:custGeom>
              <a:avLst/>
              <a:pathLst>
                <a:path w="1818237" h="1364426">
                  <a:moveTo>
                    <a:pt x="0" y="0"/>
                  </a:moveTo>
                  <a:lnTo>
                    <a:pt x="44500" y="47049"/>
                  </a:lnTo>
                  <a:lnTo>
                    <a:pt x="89000" y="94098"/>
                  </a:lnTo>
                  <a:lnTo>
                    <a:pt x="133500" y="141147"/>
                  </a:lnTo>
                  <a:lnTo>
                    <a:pt x="178001" y="188196"/>
                  </a:lnTo>
                  <a:lnTo>
                    <a:pt x="222501" y="235245"/>
                  </a:lnTo>
                  <a:lnTo>
                    <a:pt x="267001" y="282295"/>
                  </a:lnTo>
                  <a:lnTo>
                    <a:pt x="311502" y="329344"/>
                  </a:lnTo>
                  <a:lnTo>
                    <a:pt x="356002" y="376393"/>
                  </a:lnTo>
                  <a:lnTo>
                    <a:pt x="400502" y="423442"/>
                  </a:lnTo>
                  <a:lnTo>
                    <a:pt x="445002" y="470491"/>
                  </a:lnTo>
                  <a:lnTo>
                    <a:pt x="489503" y="517541"/>
                  </a:lnTo>
                  <a:lnTo>
                    <a:pt x="534003" y="564590"/>
                  </a:lnTo>
                  <a:lnTo>
                    <a:pt x="578503" y="611639"/>
                  </a:lnTo>
                  <a:lnTo>
                    <a:pt x="623004" y="658688"/>
                  </a:lnTo>
                  <a:lnTo>
                    <a:pt x="667504" y="705737"/>
                  </a:lnTo>
                  <a:lnTo>
                    <a:pt x="712004" y="752787"/>
                  </a:lnTo>
                  <a:lnTo>
                    <a:pt x="756504" y="799836"/>
                  </a:lnTo>
                  <a:lnTo>
                    <a:pt x="801005" y="846885"/>
                  </a:lnTo>
                  <a:lnTo>
                    <a:pt x="845505" y="893934"/>
                  </a:lnTo>
                  <a:lnTo>
                    <a:pt x="890005" y="940983"/>
                  </a:lnTo>
                  <a:lnTo>
                    <a:pt x="934506" y="988033"/>
                  </a:lnTo>
                  <a:lnTo>
                    <a:pt x="979006" y="1035082"/>
                  </a:lnTo>
                  <a:lnTo>
                    <a:pt x="1023506" y="1082131"/>
                  </a:lnTo>
                  <a:lnTo>
                    <a:pt x="1068006" y="1129180"/>
                  </a:lnTo>
                  <a:lnTo>
                    <a:pt x="1112507" y="1176229"/>
                  </a:lnTo>
                  <a:lnTo>
                    <a:pt x="1157007" y="1223279"/>
                  </a:lnTo>
                  <a:lnTo>
                    <a:pt x="1201507" y="1270328"/>
                  </a:lnTo>
                  <a:lnTo>
                    <a:pt x="1246008" y="1317377"/>
                  </a:lnTo>
                  <a:lnTo>
                    <a:pt x="1290508" y="1364426"/>
                  </a:lnTo>
                  <a:lnTo>
                    <a:pt x="1337477" y="1318417"/>
                  </a:lnTo>
                  <a:lnTo>
                    <a:pt x="1382807" y="1270792"/>
                  </a:lnTo>
                  <a:lnTo>
                    <a:pt x="1426443" y="1221610"/>
                  </a:lnTo>
                  <a:lnTo>
                    <a:pt x="1468330" y="1170930"/>
                  </a:lnTo>
                  <a:lnTo>
                    <a:pt x="1508417" y="1118815"/>
                  </a:lnTo>
                  <a:lnTo>
                    <a:pt x="1546655" y="1065329"/>
                  </a:lnTo>
                  <a:lnTo>
                    <a:pt x="1582998" y="1010537"/>
                  </a:lnTo>
                  <a:lnTo>
                    <a:pt x="1617401" y="954507"/>
                  </a:lnTo>
                  <a:lnTo>
                    <a:pt x="1649821" y="897306"/>
                  </a:lnTo>
                  <a:lnTo>
                    <a:pt x="1680220" y="839006"/>
                  </a:lnTo>
                  <a:lnTo>
                    <a:pt x="1708558" y="779678"/>
                  </a:lnTo>
                  <a:lnTo>
                    <a:pt x="1734803" y="719394"/>
                  </a:lnTo>
                  <a:lnTo>
                    <a:pt x="1758922" y="658228"/>
                  </a:lnTo>
                  <a:lnTo>
                    <a:pt x="1780884" y="596256"/>
                  </a:lnTo>
                  <a:lnTo>
                    <a:pt x="1800664" y="533552"/>
                  </a:lnTo>
                  <a:lnTo>
                    <a:pt x="1818237" y="470195"/>
                  </a:lnTo>
                  <a:lnTo>
                    <a:pt x="1755539" y="453981"/>
                  </a:lnTo>
                  <a:lnTo>
                    <a:pt x="1692841" y="437768"/>
                  </a:lnTo>
                  <a:lnTo>
                    <a:pt x="1630144" y="421554"/>
                  </a:lnTo>
                  <a:lnTo>
                    <a:pt x="1567446" y="405341"/>
                  </a:lnTo>
                  <a:lnTo>
                    <a:pt x="1504748" y="389127"/>
                  </a:lnTo>
                  <a:lnTo>
                    <a:pt x="1442050" y="372913"/>
                  </a:lnTo>
                  <a:lnTo>
                    <a:pt x="1379352" y="356700"/>
                  </a:lnTo>
                  <a:lnTo>
                    <a:pt x="1316654" y="340486"/>
                  </a:lnTo>
                  <a:lnTo>
                    <a:pt x="1253956" y="324272"/>
                  </a:lnTo>
                  <a:lnTo>
                    <a:pt x="1191259" y="308059"/>
                  </a:lnTo>
                  <a:lnTo>
                    <a:pt x="1128561" y="291845"/>
                  </a:lnTo>
                  <a:lnTo>
                    <a:pt x="1065863" y="275631"/>
                  </a:lnTo>
                  <a:lnTo>
                    <a:pt x="1003165" y="259418"/>
                  </a:lnTo>
                  <a:lnTo>
                    <a:pt x="940467" y="243204"/>
                  </a:lnTo>
                  <a:lnTo>
                    <a:pt x="877769" y="226990"/>
                  </a:lnTo>
                  <a:lnTo>
                    <a:pt x="815072" y="210777"/>
                  </a:lnTo>
                  <a:lnTo>
                    <a:pt x="752374" y="194563"/>
                  </a:lnTo>
                  <a:lnTo>
                    <a:pt x="689676" y="178350"/>
                  </a:lnTo>
                  <a:lnTo>
                    <a:pt x="626978" y="162136"/>
                  </a:lnTo>
                  <a:lnTo>
                    <a:pt x="564280" y="145922"/>
                  </a:lnTo>
                  <a:lnTo>
                    <a:pt x="501582" y="129709"/>
                  </a:lnTo>
                  <a:lnTo>
                    <a:pt x="438884" y="113495"/>
                  </a:lnTo>
                  <a:lnTo>
                    <a:pt x="376187" y="97281"/>
                  </a:lnTo>
                  <a:lnTo>
                    <a:pt x="313489" y="81068"/>
                  </a:lnTo>
                  <a:lnTo>
                    <a:pt x="250791" y="64854"/>
                  </a:lnTo>
                  <a:lnTo>
                    <a:pt x="188093" y="48640"/>
                  </a:lnTo>
                  <a:lnTo>
                    <a:pt x="125395" y="32427"/>
                  </a:lnTo>
                  <a:lnTo>
                    <a:pt x="62697" y="1621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539318" y="3670202"/>
              <a:ext cx="1290508" cy="1862454"/>
            </a:xfrm>
            <a:custGeom>
              <a:avLst/>
              <a:pathLst>
                <a:path w="1290508" h="1862454">
                  <a:moveTo>
                    <a:pt x="0" y="0"/>
                  </a:moveTo>
                  <a:lnTo>
                    <a:pt x="8328" y="64222"/>
                  </a:lnTo>
                  <a:lnTo>
                    <a:pt x="16656" y="128445"/>
                  </a:lnTo>
                  <a:lnTo>
                    <a:pt x="24985" y="192667"/>
                  </a:lnTo>
                  <a:lnTo>
                    <a:pt x="33313" y="256890"/>
                  </a:lnTo>
                  <a:lnTo>
                    <a:pt x="41642" y="321112"/>
                  </a:lnTo>
                  <a:lnTo>
                    <a:pt x="49970" y="385335"/>
                  </a:lnTo>
                  <a:lnTo>
                    <a:pt x="58298" y="449558"/>
                  </a:lnTo>
                  <a:lnTo>
                    <a:pt x="66627" y="513780"/>
                  </a:lnTo>
                  <a:lnTo>
                    <a:pt x="74955" y="578003"/>
                  </a:lnTo>
                  <a:lnTo>
                    <a:pt x="83284" y="642225"/>
                  </a:lnTo>
                  <a:lnTo>
                    <a:pt x="91612" y="706448"/>
                  </a:lnTo>
                  <a:lnTo>
                    <a:pt x="99940" y="770670"/>
                  </a:lnTo>
                  <a:lnTo>
                    <a:pt x="108269" y="834893"/>
                  </a:lnTo>
                  <a:lnTo>
                    <a:pt x="116597" y="899116"/>
                  </a:lnTo>
                  <a:lnTo>
                    <a:pt x="124926" y="963338"/>
                  </a:lnTo>
                  <a:lnTo>
                    <a:pt x="133254" y="1027561"/>
                  </a:lnTo>
                  <a:lnTo>
                    <a:pt x="141583" y="1091783"/>
                  </a:lnTo>
                  <a:lnTo>
                    <a:pt x="149911" y="1156006"/>
                  </a:lnTo>
                  <a:lnTo>
                    <a:pt x="158239" y="1220229"/>
                  </a:lnTo>
                  <a:lnTo>
                    <a:pt x="166568" y="1284451"/>
                  </a:lnTo>
                  <a:lnTo>
                    <a:pt x="174896" y="1348674"/>
                  </a:lnTo>
                  <a:lnTo>
                    <a:pt x="183225" y="1412896"/>
                  </a:lnTo>
                  <a:lnTo>
                    <a:pt x="191553" y="1477119"/>
                  </a:lnTo>
                  <a:lnTo>
                    <a:pt x="199881" y="1541341"/>
                  </a:lnTo>
                  <a:lnTo>
                    <a:pt x="208210" y="1605564"/>
                  </a:lnTo>
                  <a:lnTo>
                    <a:pt x="216538" y="1669787"/>
                  </a:lnTo>
                  <a:lnTo>
                    <a:pt x="224867" y="1734009"/>
                  </a:lnTo>
                  <a:lnTo>
                    <a:pt x="233195" y="1798232"/>
                  </a:lnTo>
                  <a:lnTo>
                    <a:pt x="241524" y="1862454"/>
                  </a:lnTo>
                  <a:lnTo>
                    <a:pt x="306404" y="1852886"/>
                  </a:lnTo>
                  <a:lnTo>
                    <a:pt x="370912" y="1841058"/>
                  </a:lnTo>
                  <a:lnTo>
                    <a:pt x="434967" y="1826985"/>
                  </a:lnTo>
                  <a:lnTo>
                    <a:pt x="498491" y="1810684"/>
                  </a:lnTo>
                  <a:lnTo>
                    <a:pt x="561408" y="1792175"/>
                  </a:lnTo>
                  <a:lnTo>
                    <a:pt x="623640" y="1771480"/>
                  </a:lnTo>
                  <a:lnTo>
                    <a:pt x="685111" y="1748626"/>
                  </a:lnTo>
                  <a:lnTo>
                    <a:pt x="745747" y="1723639"/>
                  </a:lnTo>
                  <a:lnTo>
                    <a:pt x="805474" y="1696550"/>
                  </a:lnTo>
                  <a:lnTo>
                    <a:pt x="864218" y="1667392"/>
                  </a:lnTo>
                  <a:lnTo>
                    <a:pt x="921909" y="1636201"/>
                  </a:lnTo>
                  <a:lnTo>
                    <a:pt x="978475" y="1603015"/>
                  </a:lnTo>
                  <a:lnTo>
                    <a:pt x="1033848" y="1567873"/>
                  </a:lnTo>
                  <a:lnTo>
                    <a:pt x="1087961" y="1530820"/>
                  </a:lnTo>
                  <a:lnTo>
                    <a:pt x="1140746" y="1491901"/>
                  </a:lnTo>
                  <a:lnTo>
                    <a:pt x="1192141" y="1451161"/>
                  </a:lnTo>
                  <a:lnTo>
                    <a:pt x="1242082" y="1408653"/>
                  </a:lnTo>
                  <a:lnTo>
                    <a:pt x="1290508" y="1364426"/>
                  </a:lnTo>
                  <a:lnTo>
                    <a:pt x="1246008" y="1317377"/>
                  </a:lnTo>
                  <a:lnTo>
                    <a:pt x="1201507" y="1270328"/>
                  </a:lnTo>
                  <a:lnTo>
                    <a:pt x="1157007" y="1223279"/>
                  </a:lnTo>
                  <a:lnTo>
                    <a:pt x="1112507" y="1176229"/>
                  </a:lnTo>
                  <a:lnTo>
                    <a:pt x="1068006" y="1129180"/>
                  </a:lnTo>
                  <a:lnTo>
                    <a:pt x="1023506" y="1082131"/>
                  </a:lnTo>
                  <a:lnTo>
                    <a:pt x="979006" y="1035082"/>
                  </a:lnTo>
                  <a:lnTo>
                    <a:pt x="934506" y="988033"/>
                  </a:lnTo>
                  <a:lnTo>
                    <a:pt x="890005" y="940983"/>
                  </a:lnTo>
                  <a:lnTo>
                    <a:pt x="845505" y="893934"/>
                  </a:lnTo>
                  <a:lnTo>
                    <a:pt x="801005" y="846885"/>
                  </a:lnTo>
                  <a:lnTo>
                    <a:pt x="756504" y="799836"/>
                  </a:lnTo>
                  <a:lnTo>
                    <a:pt x="712004" y="752787"/>
                  </a:lnTo>
                  <a:lnTo>
                    <a:pt x="667504" y="705737"/>
                  </a:lnTo>
                  <a:lnTo>
                    <a:pt x="623004" y="658688"/>
                  </a:lnTo>
                  <a:lnTo>
                    <a:pt x="578503" y="611639"/>
                  </a:lnTo>
                  <a:lnTo>
                    <a:pt x="534003" y="564590"/>
                  </a:lnTo>
                  <a:lnTo>
                    <a:pt x="489503" y="517541"/>
                  </a:lnTo>
                  <a:lnTo>
                    <a:pt x="445002" y="470491"/>
                  </a:lnTo>
                  <a:lnTo>
                    <a:pt x="400502" y="423442"/>
                  </a:lnTo>
                  <a:lnTo>
                    <a:pt x="356002" y="376393"/>
                  </a:lnTo>
                  <a:lnTo>
                    <a:pt x="311502" y="329344"/>
                  </a:lnTo>
                  <a:lnTo>
                    <a:pt x="267001" y="282295"/>
                  </a:lnTo>
                  <a:lnTo>
                    <a:pt x="222501" y="235245"/>
                  </a:lnTo>
                  <a:lnTo>
                    <a:pt x="178001" y="188196"/>
                  </a:lnTo>
                  <a:lnTo>
                    <a:pt x="133500" y="141147"/>
                  </a:lnTo>
                  <a:lnTo>
                    <a:pt x="89000" y="94098"/>
                  </a:lnTo>
                  <a:lnTo>
                    <a:pt x="44500" y="4704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396521" y="3670202"/>
              <a:ext cx="1384321" cy="1878000"/>
            </a:xfrm>
            <a:custGeom>
              <a:avLst/>
              <a:pathLst>
                <a:path w="1384321" h="1878000">
                  <a:moveTo>
                    <a:pt x="1142797" y="0"/>
                  </a:moveTo>
                  <a:lnTo>
                    <a:pt x="1103390" y="51390"/>
                  </a:lnTo>
                  <a:lnTo>
                    <a:pt x="1063983" y="102781"/>
                  </a:lnTo>
                  <a:lnTo>
                    <a:pt x="1024577" y="154172"/>
                  </a:lnTo>
                  <a:lnTo>
                    <a:pt x="985170" y="205562"/>
                  </a:lnTo>
                  <a:lnTo>
                    <a:pt x="945763" y="256953"/>
                  </a:lnTo>
                  <a:lnTo>
                    <a:pt x="906356" y="308344"/>
                  </a:lnTo>
                  <a:lnTo>
                    <a:pt x="866949" y="359734"/>
                  </a:lnTo>
                  <a:lnTo>
                    <a:pt x="827543" y="411125"/>
                  </a:lnTo>
                  <a:lnTo>
                    <a:pt x="788136" y="462516"/>
                  </a:lnTo>
                  <a:lnTo>
                    <a:pt x="748729" y="513907"/>
                  </a:lnTo>
                  <a:lnTo>
                    <a:pt x="709322" y="565297"/>
                  </a:lnTo>
                  <a:lnTo>
                    <a:pt x="669915" y="616688"/>
                  </a:lnTo>
                  <a:lnTo>
                    <a:pt x="630508" y="668079"/>
                  </a:lnTo>
                  <a:lnTo>
                    <a:pt x="591102" y="719469"/>
                  </a:lnTo>
                  <a:lnTo>
                    <a:pt x="551695" y="770860"/>
                  </a:lnTo>
                  <a:lnTo>
                    <a:pt x="512288" y="822251"/>
                  </a:lnTo>
                  <a:lnTo>
                    <a:pt x="472881" y="873642"/>
                  </a:lnTo>
                  <a:lnTo>
                    <a:pt x="433474" y="925032"/>
                  </a:lnTo>
                  <a:lnTo>
                    <a:pt x="394068" y="976423"/>
                  </a:lnTo>
                  <a:lnTo>
                    <a:pt x="354661" y="1027814"/>
                  </a:lnTo>
                  <a:lnTo>
                    <a:pt x="315254" y="1079204"/>
                  </a:lnTo>
                  <a:lnTo>
                    <a:pt x="275847" y="1130595"/>
                  </a:lnTo>
                  <a:lnTo>
                    <a:pt x="236440" y="1181986"/>
                  </a:lnTo>
                  <a:lnTo>
                    <a:pt x="197034" y="1233377"/>
                  </a:lnTo>
                  <a:lnTo>
                    <a:pt x="157627" y="1284767"/>
                  </a:lnTo>
                  <a:lnTo>
                    <a:pt x="118220" y="1336158"/>
                  </a:lnTo>
                  <a:lnTo>
                    <a:pt x="78813" y="1387549"/>
                  </a:lnTo>
                  <a:lnTo>
                    <a:pt x="39406" y="1438939"/>
                  </a:lnTo>
                  <a:lnTo>
                    <a:pt x="0" y="1490330"/>
                  </a:lnTo>
                  <a:lnTo>
                    <a:pt x="51397" y="1528370"/>
                  </a:lnTo>
                  <a:lnTo>
                    <a:pt x="104059" y="1564639"/>
                  </a:lnTo>
                  <a:lnTo>
                    <a:pt x="157926" y="1599093"/>
                  </a:lnTo>
                  <a:lnTo>
                    <a:pt x="212934" y="1631694"/>
                  </a:lnTo>
                  <a:lnTo>
                    <a:pt x="269020" y="1662403"/>
                  </a:lnTo>
                  <a:lnTo>
                    <a:pt x="326119" y="1691185"/>
                  </a:lnTo>
                  <a:lnTo>
                    <a:pt x="384165" y="1718007"/>
                  </a:lnTo>
                  <a:lnTo>
                    <a:pt x="443090" y="1742837"/>
                  </a:lnTo>
                  <a:lnTo>
                    <a:pt x="502827" y="1765647"/>
                  </a:lnTo>
                  <a:lnTo>
                    <a:pt x="563305" y="1786410"/>
                  </a:lnTo>
                  <a:lnTo>
                    <a:pt x="624455" y="1805102"/>
                  </a:lnTo>
                  <a:lnTo>
                    <a:pt x="686206" y="1821701"/>
                  </a:lnTo>
                  <a:lnTo>
                    <a:pt x="748486" y="1836189"/>
                  </a:lnTo>
                  <a:lnTo>
                    <a:pt x="811223" y="1848548"/>
                  </a:lnTo>
                  <a:lnTo>
                    <a:pt x="874345" y="1858764"/>
                  </a:lnTo>
                  <a:lnTo>
                    <a:pt x="937778" y="1866825"/>
                  </a:lnTo>
                  <a:lnTo>
                    <a:pt x="1001449" y="1872723"/>
                  </a:lnTo>
                  <a:lnTo>
                    <a:pt x="1065283" y="1876449"/>
                  </a:lnTo>
                  <a:lnTo>
                    <a:pt x="1129207" y="1878000"/>
                  </a:lnTo>
                  <a:lnTo>
                    <a:pt x="1193147" y="1877374"/>
                  </a:lnTo>
                  <a:lnTo>
                    <a:pt x="1257029" y="1874572"/>
                  </a:lnTo>
                  <a:lnTo>
                    <a:pt x="1320778" y="1869597"/>
                  </a:lnTo>
                  <a:lnTo>
                    <a:pt x="1384321" y="1862454"/>
                  </a:lnTo>
                  <a:lnTo>
                    <a:pt x="1375993" y="1798232"/>
                  </a:lnTo>
                  <a:lnTo>
                    <a:pt x="1367664" y="1734009"/>
                  </a:lnTo>
                  <a:lnTo>
                    <a:pt x="1359336" y="1669787"/>
                  </a:lnTo>
                  <a:lnTo>
                    <a:pt x="1351007" y="1605564"/>
                  </a:lnTo>
                  <a:lnTo>
                    <a:pt x="1342679" y="1541341"/>
                  </a:lnTo>
                  <a:lnTo>
                    <a:pt x="1334351" y="1477119"/>
                  </a:lnTo>
                  <a:lnTo>
                    <a:pt x="1326022" y="1412896"/>
                  </a:lnTo>
                  <a:lnTo>
                    <a:pt x="1317694" y="1348674"/>
                  </a:lnTo>
                  <a:lnTo>
                    <a:pt x="1309365" y="1284451"/>
                  </a:lnTo>
                  <a:lnTo>
                    <a:pt x="1301037" y="1220229"/>
                  </a:lnTo>
                  <a:lnTo>
                    <a:pt x="1292709" y="1156006"/>
                  </a:lnTo>
                  <a:lnTo>
                    <a:pt x="1284380" y="1091783"/>
                  </a:lnTo>
                  <a:lnTo>
                    <a:pt x="1276052" y="1027561"/>
                  </a:lnTo>
                  <a:lnTo>
                    <a:pt x="1267723" y="963338"/>
                  </a:lnTo>
                  <a:lnTo>
                    <a:pt x="1259395" y="899116"/>
                  </a:lnTo>
                  <a:lnTo>
                    <a:pt x="1251066" y="834893"/>
                  </a:lnTo>
                  <a:lnTo>
                    <a:pt x="1242738" y="770670"/>
                  </a:lnTo>
                  <a:lnTo>
                    <a:pt x="1234410" y="706448"/>
                  </a:lnTo>
                  <a:lnTo>
                    <a:pt x="1226081" y="642225"/>
                  </a:lnTo>
                  <a:lnTo>
                    <a:pt x="1217753" y="578003"/>
                  </a:lnTo>
                  <a:lnTo>
                    <a:pt x="1209424" y="513780"/>
                  </a:lnTo>
                  <a:lnTo>
                    <a:pt x="1201096" y="449558"/>
                  </a:lnTo>
                  <a:lnTo>
                    <a:pt x="1192768" y="385335"/>
                  </a:lnTo>
                  <a:lnTo>
                    <a:pt x="1184439" y="321112"/>
                  </a:lnTo>
                  <a:lnTo>
                    <a:pt x="1176111" y="256890"/>
                  </a:lnTo>
                  <a:lnTo>
                    <a:pt x="1167782" y="192667"/>
                  </a:lnTo>
                  <a:lnTo>
                    <a:pt x="1159454" y="128445"/>
                  </a:lnTo>
                  <a:lnTo>
                    <a:pt x="1151125" y="642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688226" y="3670202"/>
              <a:ext cx="1851092" cy="1490330"/>
            </a:xfrm>
            <a:custGeom>
              <a:avLst/>
              <a:pathLst>
                <a:path w="1851092" h="1490330">
                  <a:moveTo>
                    <a:pt x="1851092" y="0"/>
                  </a:moveTo>
                  <a:lnTo>
                    <a:pt x="1787261" y="10933"/>
                  </a:lnTo>
                  <a:lnTo>
                    <a:pt x="1723430" y="21866"/>
                  </a:lnTo>
                  <a:lnTo>
                    <a:pt x="1659600" y="32799"/>
                  </a:lnTo>
                  <a:lnTo>
                    <a:pt x="1595769" y="43732"/>
                  </a:lnTo>
                  <a:lnTo>
                    <a:pt x="1531938" y="54666"/>
                  </a:lnTo>
                  <a:lnTo>
                    <a:pt x="1468107" y="65599"/>
                  </a:lnTo>
                  <a:lnTo>
                    <a:pt x="1404276" y="76532"/>
                  </a:lnTo>
                  <a:lnTo>
                    <a:pt x="1340446" y="87465"/>
                  </a:lnTo>
                  <a:lnTo>
                    <a:pt x="1276615" y="98398"/>
                  </a:lnTo>
                  <a:lnTo>
                    <a:pt x="1212784" y="109332"/>
                  </a:lnTo>
                  <a:lnTo>
                    <a:pt x="1148953" y="120265"/>
                  </a:lnTo>
                  <a:lnTo>
                    <a:pt x="1085123" y="131198"/>
                  </a:lnTo>
                  <a:lnTo>
                    <a:pt x="1021292" y="142131"/>
                  </a:lnTo>
                  <a:lnTo>
                    <a:pt x="957461" y="153064"/>
                  </a:lnTo>
                  <a:lnTo>
                    <a:pt x="893630" y="163998"/>
                  </a:lnTo>
                  <a:lnTo>
                    <a:pt x="829800" y="174931"/>
                  </a:lnTo>
                  <a:lnTo>
                    <a:pt x="765969" y="185864"/>
                  </a:lnTo>
                  <a:lnTo>
                    <a:pt x="702138" y="196797"/>
                  </a:lnTo>
                  <a:lnTo>
                    <a:pt x="638307" y="207730"/>
                  </a:lnTo>
                  <a:lnTo>
                    <a:pt x="574476" y="218664"/>
                  </a:lnTo>
                  <a:lnTo>
                    <a:pt x="510646" y="229597"/>
                  </a:lnTo>
                  <a:lnTo>
                    <a:pt x="446815" y="240530"/>
                  </a:lnTo>
                  <a:lnTo>
                    <a:pt x="382984" y="251463"/>
                  </a:lnTo>
                  <a:lnTo>
                    <a:pt x="319153" y="262396"/>
                  </a:lnTo>
                  <a:lnTo>
                    <a:pt x="255323" y="273330"/>
                  </a:lnTo>
                  <a:lnTo>
                    <a:pt x="191492" y="284263"/>
                  </a:lnTo>
                  <a:lnTo>
                    <a:pt x="127661" y="295196"/>
                  </a:lnTo>
                  <a:lnTo>
                    <a:pt x="63830" y="306129"/>
                  </a:lnTo>
                  <a:lnTo>
                    <a:pt x="0" y="317062"/>
                  </a:lnTo>
                  <a:lnTo>
                    <a:pt x="11830" y="379719"/>
                  </a:lnTo>
                  <a:lnTo>
                    <a:pt x="25781" y="441939"/>
                  </a:lnTo>
                  <a:lnTo>
                    <a:pt x="41835" y="503649"/>
                  </a:lnTo>
                  <a:lnTo>
                    <a:pt x="59976" y="564778"/>
                  </a:lnTo>
                  <a:lnTo>
                    <a:pt x="80181" y="625256"/>
                  </a:lnTo>
                  <a:lnTo>
                    <a:pt x="102427" y="685014"/>
                  </a:lnTo>
                  <a:lnTo>
                    <a:pt x="126690" y="743981"/>
                  </a:lnTo>
                  <a:lnTo>
                    <a:pt x="152940" y="802092"/>
                  </a:lnTo>
                  <a:lnTo>
                    <a:pt x="181148" y="859277"/>
                  </a:lnTo>
                  <a:lnTo>
                    <a:pt x="211280" y="915472"/>
                  </a:lnTo>
                  <a:lnTo>
                    <a:pt x="243303" y="970612"/>
                  </a:lnTo>
                  <a:lnTo>
                    <a:pt x="277180" y="1024633"/>
                  </a:lnTo>
                  <a:lnTo>
                    <a:pt x="312871" y="1077472"/>
                  </a:lnTo>
                  <a:lnTo>
                    <a:pt x="350335" y="1129070"/>
                  </a:lnTo>
                  <a:lnTo>
                    <a:pt x="389529" y="1179366"/>
                  </a:lnTo>
                  <a:lnTo>
                    <a:pt x="430408" y="1228302"/>
                  </a:lnTo>
                  <a:lnTo>
                    <a:pt x="472924" y="1275823"/>
                  </a:lnTo>
                  <a:lnTo>
                    <a:pt x="517029" y="1321873"/>
                  </a:lnTo>
                  <a:lnTo>
                    <a:pt x="562673" y="1366399"/>
                  </a:lnTo>
                  <a:lnTo>
                    <a:pt x="609801" y="1409350"/>
                  </a:lnTo>
                  <a:lnTo>
                    <a:pt x="658360" y="1450676"/>
                  </a:lnTo>
                  <a:lnTo>
                    <a:pt x="708294" y="1490330"/>
                  </a:lnTo>
                  <a:lnTo>
                    <a:pt x="747701" y="1438939"/>
                  </a:lnTo>
                  <a:lnTo>
                    <a:pt x="787108" y="1387549"/>
                  </a:lnTo>
                  <a:lnTo>
                    <a:pt x="826515" y="1336158"/>
                  </a:lnTo>
                  <a:lnTo>
                    <a:pt x="865922" y="1284767"/>
                  </a:lnTo>
                  <a:lnTo>
                    <a:pt x="905328" y="1233377"/>
                  </a:lnTo>
                  <a:lnTo>
                    <a:pt x="944735" y="1181986"/>
                  </a:lnTo>
                  <a:lnTo>
                    <a:pt x="984142" y="1130595"/>
                  </a:lnTo>
                  <a:lnTo>
                    <a:pt x="1023549" y="1079204"/>
                  </a:lnTo>
                  <a:lnTo>
                    <a:pt x="1062956" y="1027814"/>
                  </a:lnTo>
                  <a:lnTo>
                    <a:pt x="1102362" y="976423"/>
                  </a:lnTo>
                  <a:lnTo>
                    <a:pt x="1141769" y="925032"/>
                  </a:lnTo>
                  <a:lnTo>
                    <a:pt x="1181176" y="873642"/>
                  </a:lnTo>
                  <a:lnTo>
                    <a:pt x="1220583" y="822251"/>
                  </a:lnTo>
                  <a:lnTo>
                    <a:pt x="1259990" y="770860"/>
                  </a:lnTo>
                  <a:lnTo>
                    <a:pt x="1299397" y="719469"/>
                  </a:lnTo>
                  <a:lnTo>
                    <a:pt x="1338803" y="668079"/>
                  </a:lnTo>
                  <a:lnTo>
                    <a:pt x="1378210" y="616688"/>
                  </a:lnTo>
                  <a:lnTo>
                    <a:pt x="1417617" y="565297"/>
                  </a:lnTo>
                  <a:lnTo>
                    <a:pt x="1457024" y="513907"/>
                  </a:lnTo>
                  <a:lnTo>
                    <a:pt x="1496431" y="462516"/>
                  </a:lnTo>
                  <a:lnTo>
                    <a:pt x="1535837" y="411125"/>
                  </a:lnTo>
                  <a:lnTo>
                    <a:pt x="1575244" y="359734"/>
                  </a:lnTo>
                  <a:lnTo>
                    <a:pt x="1614651" y="308344"/>
                  </a:lnTo>
                  <a:lnTo>
                    <a:pt x="1654058" y="256953"/>
                  </a:lnTo>
                  <a:lnTo>
                    <a:pt x="1693465" y="205562"/>
                  </a:lnTo>
                  <a:lnTo>
                    <a:pt x="1732871" y="154172"/>
                  </a:lnTo>
                  <a:lnTo>
                    <a:pt x="1772278" y="102781"/>
                  </a:lnTo>
                  <a:lnTo>
                    <a:pt x="1811685" y="5139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661270" y="2917992"/>
              <a:ext cx="1878048" cy="1069273"/>
            </a:xfrm>
            <a:custGeom>
              <a:avLst/>
              <a:pathLst>
                <a:path w="1878048" h="1069273">
                  <a:moveTo>
                    <a:pt x="1878048" y="752210"/>
                  </a:moveTo>
                  <a:lnTo>
                    <a:pt x="1818709" y="726272"/>
                  </a:lnTo>
                  <a:lnTo>
                    <a:pt x="1759370" y="700333"/>
                  </a:lnTo>
                  <a:lnTo>
                    <a:pt x="1700031" y="674395"/>
                  </a:lnTo>
                  <a:lnTo>
                    <a:pt x="1640692" y="648457"/>
                  </a:lnTo>
                  <a:lnTo>
                    <a:pt x="1581353" y="622519"/>
                  </a:lnTo>
                  <a:lnTo>
                    <a:pt x="1522014" y="596580"/>
                  </a:lnTo>
                  <a:lnTo>
                    <a:pt x="1462675" y="570642"/>
                  </a:lnTo>
                  <a:lnTo>
                    <a:pt x="1403336" y="544704"/>
                  </a:lnTo>
                  <a:lnTo>
                    <a:pt x="1343997" y="518765"/>
                  </a:lnTo>
                  <a:lnTo>
                    <a:pt x="1284658" y="492827"/>
                  </a:lnTo>
                  <a:lnTo>
                    <a:pt x="1225319" y="466889"/>
                  </a:lnTo>
                  <a:lnTo>
                    <a:pt x="1165980" y="440950"/>
                  </a:lnTo>
                  <a:lnTo>
                    <a:pt x="1106642" y="415012"/>
                  </a:lnTo>
                  <a:lnTo>
                    <a:pt x="1047303" y="389074"/>
                  </a:lnTo>
                  <a:lnTo>
                    <a:pt x="987964" y="363136"/>
                  </a:lnTo>
                  <a:lnTo>
                    <a:pt x="928625" y="337197"/>
                  </a:lnTo>
                  <a:lnTo>
                    <a:pt x="869286" y="311259"/>
                  </a:lnTo>
                  <a:lnTo>
                    <a:pt x="809947" y="285321"/>
                  </a:lnTo>
                  <a:lnTo>
                    <a:pt x="750608" y="259382"/>
                  </a:lnTo>
                  <a:lnTo>
                    <a:pt x="691269" y="233444"/>
                  </a:lnTo>
                  <a:lnTo>
                    <a:pt x="631930" y="207506"/>
                  </a:lnTo>
                  <a:lnTo>
                    <a:pt x="572591" y="181568"/>
                  </a:lnTo>
                  <a:lnTo>
                    <a:pt x="513252" y="155629"/>
                  </a:lnTo>
                  <a:lnTo>
                    <a:pt x="453913" y="129691"/>
                  </a:lnTo>
                  <a:lnTo>
                    <a:pt x="394575" y="103753"/>
                  </a:lnTo>
                  <a:lnTo>
                    <a:pt x="335236" y="77814"/>
                  </a:lnTo>
                  <a:lnTo>
                    <a:pt x="275897" y="51876"/>
                  </a:lnTo>
                  <a:lnTo>
                    <a:pt x="216558" y="25938"/>
                  </a:lnTo>
                  <a:lnTo>
                    <a:pt x="157219" y="0"/>
                  </a:lnTo>
                  <a:lnTo>
                    <a:pt x="132491" y="59314"/>
                  </a:lnTo>
                  <a:lnTo>
                    <a:pt x="109807" y="119440"/>
                  </a:lnTo>
                  <a:lnTo>
                    <a:pt x="89193" y="180307"/>
                  </a:lnTo>
                  <a:lnTo>
                    <a:pt x="70674" y="241843"/>
                  </a:lnTo>
                  <a:lnTo>
                    <a:pt x="54271" y="303977"/>
                  </a:lnTo>
                  <a:lnTo>
                    <a:pt x="40004" y="366636"/>
                  </a:lnTo>
                  <a:lnTo>
                    <a:pt x="27888" y="429746"/>
                  </a:lnTo>
                  <a:lnTo>
                    <a:pt x="17939" y="493234"/>
                  </a:lnTo>
                  <a:lnTo>
                    <a:pt x="10168" y="557025"/>
                  </a:lnTo>
                  <a:lnTo>
                    <a:pt x="4583" y="621045"/>
                  </a:lnTo>
                  <a:lnTo>
                    <a:pt x="1193" y="685218"/>
                  </a:lnTo>
                  <a:lnTo>
                    <a:pt x="0" y="749470"/>
                  </a:lnTo>
                  <a:lnTo>
                    <a:pt x="1005" y="813724"/>
                  </a:lnTo>
                  <a:lnTo>
                    <a:pt x="4209" y="877907"/>
                  </a:lnTo>
                  <a:lnTo>
                    <a:pt x="9606" y="941943"/>
                  </a:lnTo>
                  <a:lnTo>
                    <a:pt x="17191" y="1005756"/>
                  </a:lnTo>
                  <a:lnTo>
                    <a:pt x="26955" y="1069273"/>
                  </a:lnTo>
                  <a:lnTo>
                    <a:pt x="90786" y="1058340"/>
                  </a:lnTo>
                  <a:lnTo>
                    <a:pt x="154617" y="1047407"/>
                  </a:lnTo>
                  <a:lnTo>
                    <a:pt x="218447" y="1036473"/>
                  </a:lnTo>
                  <a:lnTo>
                    <a:pt x="282278" y="1025540"/>
                  </a:lnTo>
                  <a:lnTo>
                    <a:pt x="346109" y="1014607"/>
                  </a:lnTo>
                  <a:lnTo>
                    <a:pt x="409940" y="1003674"/>
                  </a:lnTo>
                  <a:lnTo>
                    <a:pt x="473771" y="992740"/>
                  </a:lnTo>
                  <a:lnTo>
                    <a:pt x="537601" y="981807"/>
                  </a:lnTo>
                  <a:lnTo>
                    <a:pt x="601432" y="970874"/>
                  </a:lnTo>
                  <a:lnTo>
                    <a:pt x="665263" y="959941"/>
                  </a:lnTo>
                  <a:lnTo>
                    <a:pt x="729094" y="949008"/>
                  </a:lnTo>
                  <a:lnTo>
                    <a:pt x="792924" y="938074"/>
                  </a:lnTo>
                  <a:lnTo>
                    <a:pt x="856755" y="927141"/>
                  </a:lnTo>
                  <a:lnTo>
                    <a:pt x="920586" y="916208"/>
                  </a:lnTo>
                  <a:lnTo>
                    <a:pt x="984417" y="905275"/>
                  </a:lnTo>
                  <a:lnTo>
                    <a:pt x="1048247" y="894342"/>
                  </a:lnTo>
                  <a:lnTo>
                    <a:pt x="1112078" y="883408"/>
                  </a:lnTo>
                  <a:lnTo>
                    <a:pt x="1175909" y="872475"/>
                  </a:lnTo>
                  <a:lnTo>
                    <a:pt x="1239740" y="861542"/>
                  </a:lnTo>
                  <a:lnTo>
                    <a:pt x="1303571" y="850609"/>
                  </a:lnTo>
                  <a:lnTo>
                    <a:pt x="1367401" y="839676"/>
                  </a:lnTo>
                  <a:lnTo>
                    <a:pt x="1431232" y="828742"/>
                  </a:lnTo>
                  <a:lnTo>
                    <a:pt x="1495063" y="817809"/>
                  </a:lnTo>
                  <a:lnTo>
                    <a:pt x="1558894" y="806876"/>
                  </a:lnTo>
                  <a:lnTo>
                    <a:pt x="1622724" y="795943"/>
                  </a:lnTo>
                  <a:lnTo>
                    <a:pt x="1686555" y="785010"/>
                  </a:lnTo>
                  <a:lnTo>
                    <a:pt x="1750386" y="774076"/>
                  </a:lnTo>
                  <a:lnTo>
                    <a:pt x="1814217" y="76314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818489" y="2277408"/>
              <a:ext cx="1720828" cy="1392793"/>
            </a:xfrm>
            <a:custGeom>
              <a:avLst/>
              <a:pathLst>
                <a:path w="1720828" h="1392793">
                  <a:moveTo>
                    <a:pt x="1720828" y="1392793"/>
                  </a:moveTo>
                  <a:lnTo>
                    <a:pt x="1677385" y="1344766"/>
                  </a:lnTo>
                  <a:lnTo>
                    <a:pt x="1633943" y="1296739"/>
                  </a:lnTo>
                  <a:lnTo>
                    <a:pt x="1590500" y="1248711"/>
                  </a:lnTo>
                  <a:lnTo>
                    <a:pt x="1547057" y="1200684"/>
                  </a:lnTo>
                  <a:lnTo>
                    <a:pt x="1503614" y="1152656"/>
                  </a:lnTo>
                  <a:lnTo>
                    <a:pt x="1460172" y="1104629"/>
                  </a:lnTo>
                  <a:lnTo>
                    <a:pt x="1416729" y="1056602"/>
                  </a:lnTo>
                  <a:lnTo>
                    <a:pt x="1373286" y="1008574"/>
                  </a:lnTo>
                  <a:lnTo>
                    <a:pt x="1329843" y="960547"/>
                  </a:lnTo>
                  <a:lnTo>
                    <a:pt x="1286401" y="912520"/>
                  </a:lnTo>
                  <a:lnTo>
                    <a:pt x="1242958" y="864492"/>
                  </a:lnTo>
                  <a:lnTo>
                    <a:pt x="1199515" y="816465"/>
                  </a:lnTo>
                  <a:lnTo>
                    <a:pt x="1156072" y="768437"/>
                  </a:lnTo>
                  <a:lnTo>
                    <a:pt x="1112629" y="720410"/>
                  </a:lnTo>
                  <a:lnTo>
                    <a:pt x="1069187" y="672383"/>
                  </a:lnTo>
                  <a:lnTo>
                    <a:pt x="1025744" y="624355"/>
                  </a:lnTo>
                  <a:lnTo>
                    <a:pt x="982301" y="576328"/>
                  </a:lnTo>
                  <a:lnTo>
                    <a:pt x="938858" y="528301"/>
                  </a:lnTo>
                  <a:lnTo>
                    <a:pt x="895416" y="480273"/>
                  </a:lnTo>
                  <a:lnTo>
                    <a:pt x="851973" y="432246"/>
                  </a:lnTo>
                  <a:lnTo>
                    <a:pt x="808530" y="384218"/>
                  </a:lnTo>
                  <a:lnTo>
                    <a:pt x="765087" y="336191"/>
                  </a:lnTo>
                  <a:lnTo>
                    <a:pt x="721645" y="288164"/>
                  </a:lnTo>
                  <a:lnTo>
                    <a:pt x="678202" y="240136"/>
                  </a:lnTo>
                  <a:lnTo>
                    <a:pt x="634759" y="192109"/>
                  </a:lnTo>
                  <a:lnTo>
                    <a:pt x="591316" y="144082"/>
                  </a:lnTo>
                  <a:lnTo>
                    <a:pt x="547874" y="96054"/>
                  </a:lnTo>
                  <a:lnTo>
                    <a:pt x="504431" y="48027"/>
                  </a:lnTo>
                  <a:lnTo>
                    <a:pt x="460988" y="0"/>
                  </a:lnTo>
                  <a:lnTo>
                    <a:pt x="412642" y="45307"/>
                  </a:lnTo>
                  <a:lnTo>
                    <a:pt x="365923" y="92292"/>
                  </a:lnTo>
                  <a:lnTo>
                    <a:pt x="320892" y="140895"/>
                  </a:lnTo>
                  <a:lnTo>
                    <a:pt x="277603" y="191056"/>
                  </a:lnTo>
                  <a:lnTo>
                    <a:pt x="236110" y="242714"/>
                  </a:lnTo>
                  <a:lnTo>
                    <a:pt x="196465" y="295803"/>
                  </a:lnTo>
                  <a:lnTo>
                    <a:pt x="158717" y="350257"/>
                  </a:lnTo>
                  <a:lnTo>
                    <a:pt x="122914" y="406009"/>
                  </a:lnTo>
                  <a:lnTo>
                    <a:pt x="89100" y="462989"/>
                  </a:lnTo>
                  <a:lnTo>
                    <a:pt x="57317" y="521127"/>
                  </a:lnTo>
                  <a:lnTo>
                    <a:pt x="27605" y="580349"/>
                  </a:lnTo>
                  <a:lnTo>
                    <a:pt x="0" y="640583"/>
                  </a:lnTo>
                  <a:lnTo>
                    <a:pt x="59338" y="666521"/>
                  </a:lnTo>
                  <a:lnTo>
                    <a:pt x="118677" y="692459"/>
                  </a:lnTo>
                  <a:lnTo>
                    <a:pt x="178016" y="718398"/>
                  </a:lnTo>
                  <a:lnTo>
                    <a:pt x="237355" y="744336"/>
                  </a:lnTo>
                  <a:lnTo>
                    <a:pt x="296694" y="770274"/>
                  </a:lnTo>
                  <a:lnTo>
                    <a:pt x="356033" y="796213"/>
                  </a:lnTo>
                  <a:lnTo>
                    <a:pt x="415372" y="822151"/>
                  </a:lnTo>
                  <a:lnTo>
                    <a:pt x="474711" y="848089"/>
                  </a:lnTo>
                  <a:lnTo>
                    <a:pt x="534050" y="874027"/>
                  </a:lnTo>
                  <a:lnTo>
                    <a:pt x="593389" y="899966"/>
                  </a:lnTo>
                  <a:lnTo>
                    <a:pt x="652728" y="925904"/>
                  </a:lnTo>
                  <a:lnTo>
                    <a:pt x="712067" y="951842"/>
                  </a:lnTo>
                  <a:lnTo>
                    <a:pt x="771405" y="977781"/>
                  </a:lnTo>
                  <a:lnTo>
                    <a:pt x="830744" y="1003719"/>
                  </a:lnTo>
                  <a:lnTo>
                    <a:pt x="890083" y="1029657"/>
                  </a:lnTo>
                  <a:lnTo>
                    <a:pt x="949422" y="1055596"/>
                  </a:lnTo>
                  <a:lnTo>
                    <a:pt x="1008761" y="1081534"/>
                  </a:lnTo>
                  <a:lnTo>
                    <a:pt x="1068100" y="1107472"/>
                  </a:lnTo>
                  <a:lnTo>
                    <a:pt x="1127439" y="1133410"/>
                  </a:lnTo>
                  <a:lnTo>
                    <a:pt x="1186778" y="1159349"/>
                  </a:lnTo>
                  <a:lnTo>
                    <a:pt x="1246117" y="1185287"/>
                  </a:lnTo>
                  <a:lnTo>
                    <a:pt x="1305456" y="1211225"/>
                  </a:lnTo>
                  <a:lnTo>
                    <a:pt x="1364795" y="1237164"/>
                  </a:lnTo>
                  <a:lnTo>
                    <a:pt x="1424134" y="1263102"/>
                  </a:lnTo>
                  <a:lnTo>
                    <a:pt x="1483472" y="1289040"/>
                  </a:lnTo>
                  <a:lnTo>
                    <a:pt x="1542811" y="1314978"/>
                  </a:lnTo>
                  <a:lnTo>
                    <a:pt x="1602150" y="1340917"/>
                  </a:lnTo>
                  <a:lnTo>
                    <a:pt x="1661489" y="136685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279478" y="2013640"/>
              <a:ext cx="1259840" cy="1656561"/>
            </a:xfrm>
            <a:custGeom>
              <a:avLst/>
              <a:pathLst>
                <a:path w="1259840" h="1656561">
                  <a:moveTo>
                    <a:pt x="1259840" y="1656561"/>
                  </a:moveTo>
                  <a:lnTo>
                    <a:pt x="1229329" y="1599438"/>
                  </a:lnTo>
                  <a:lnTo>
                    <a:pt x="1198819" y="1542316"/>
                  </a:lnTo>
                  <a:lnTo>
                    <a:pt x="1168308" y="1485193"/>
                  </a:lnTo>
                  <a:lnTo>
                    <a:pt x="1137798" y="1428070"/>
                  </a:lnTo>
                  <a:lnTo>
                    <a:pt x="1107288" y="1370947"/>
                  </a:lnTo>
                  <a:lnTo>
                    <a:pt x="1076777" y="1313824"/>
                  </a:lnTo>
                  <a:lnTo>
                    <a:pt x="1046267" y="1256702"/>
                  </a:lnTo>
                  <a:lnTo>
                    <a:pt x="1015756" y="1199579"/>
                  </a:lnTo>
                  <a:lnTo>
                    <a:pt x="985246" y="1142456"/>
                  </a:lnTo>
                  <a:lnTo>
                    <a:pt x="954735" y="1085333"/>
                  </a:lnTo>
                  <a:lnTo>
                    <a:pt x="924225" y="1028210"/>
                  </a:lnTo>
                  <a:lnTo>
                    <a:pt x="893715" y="971087"/>
                  </a:lnTo>
                  <a:lnTo>
                    <a:pt x="863204" y="913965"/>
                  </a:lnTo>
                  <a:lnTo>
                    <a:pt x="832694" y="856842"/>
                  </a:lnTo>
                  <a:lnTo>
                    <a:pt x="802183" y="799719"/>
                  </a:lnTo>
                  <a:lnTo>
                    <a:pt x="771673" y="742596"/>
                  </a:lnTo>
                  <a:lnTo>
                    <a:pt x="741162" y="685473"/>
                  </a:lnTo>
                  <a:lnTo>
                    <a:pt x="710652" y="628351"/>
                  </a:lnTo>
                  <a:lnTo>
                    <a:pt x="680142" y="571228"/>
                  </a:lnTo>
                  <a:lnTo>
                    <a:pt x="649631" y="514105"/>
                  </a:lnTo>
                  <a:lnTo>
                    <a:pt x="619121" y="456982"/>
                  </a:lnTo>
                  <a:lnTo>
                    <a:pt x="588610" y="399859"/>
                  </a:lnTo>
                  <a:lnTo>
                    <a:pt x="558100" y="342736"/>
                  </a:lnTo>
                  <a:lnTo>
                    <a:pt x="527590" y="285614"/>
                  </a:lnTo>
                  <a:lnTo>
                    <a:pt x="497079" y="228491"/>
                  </a:lnTo>
                  <a:lnTo>
                    <a:pt x="466569" y="171368"/>
                  </a:lnTo>
                  <a:lnTo>
                    <a:pt x="436058" y="114245"/>
                  </a:lnTo>
                  <a:lnTo>
                    <a:pt x="405548" y="57122"/>
                  </a:lnTo>
                  <a:lnTo>
                    <a:pt x="375037" y="0"/>
                  </a:lnTo>
                  <a:lnTo>
                    <a:pt x="317670" y="31942"/>
                  </a:lnTo>
                  <a:lnTo>
                    <a:pt x="261454" y="65871"/>
                  </a:lnTo>
                  <a:lnTo>
                    <a:pt x="206458" y="101743"/>
                  </a:lnTo>
                  <a:lnTo>
                    <a:pt x="152750" y="139517"/>
                  </a:lnTo>
                  <a:lnTo>
                    <a:pt x="100395" y="179145"/>
                  </a:lnTo>
                  <a:lnTo>
                    <a:pt x="49457" y="220578"/>
                  </a:lnTo>
                  <a:lnTo>
                    <a:pt x="0" y="263767"/>
                  </a:lnTo>
                  <a:lnTo>
                    <a:pt x="43442" y="311795"/>
                  </a:lnTo>
                  <a:lnTo>
                    <a:pt x="86885" y="359822"/>
                  </a:lnTo>
                  <a:lnTo>
                    <a:pt x="130328" y="407850"/>
                  </a:lnTo>
                  <a:lnTo>
                    <a:pt x="173771" y="455877"/>
                  </a:lnTo>
                  <a:lnTo>
                    <a:pt x="217213" y="503904"/>
                  </a:lnTo>
                  <a:lnTo>
                    <a:pt x="260656" y="551932"/>
                  </a:lnTo>
                  <a:lnTo>
                    <a:pt x="304099" y="599959"/>
                  </a:lnTo>
                  <a:lnTo>
                    <a:pt x="347542" y="647986"/>
                  </a:lnTo>
                  <a:lnTo>
                    <a:pt x="390984" y="696014"/>
                  </a:lnTo>
                  <a:lnTo>
                    <a:pt x="434427" y="744041"/>
                  </a:lnTo>
                  <a:lnTo>
                    <a:pt x="477870" y="792069"/>
                  </a:lnTo>
                  <a:lnTo>
                    <a:pt x="521313" y="840096"/>
                  </a:lnTo>
                  <a:lnTo>
                    <a:pt x="564755" y="888123"/>
                  </a:lnTo>
                  <a:lnTo>
                    <a:pt x="608198" y="936151"/>
                  </a:lnTo>
                  <a:lnTo>
                    <a:pt x="651641" y="984178"/>
                  </a:lnTo>
                  <a:lnTo>
                    <a:pt x="695084" y="1032205"/>
                  </a:lnTo>
                  <a:lnTo>
                    <a:pt x="738526" y="1080233"/>
                  </a:lnTo>
                  <a:lnTo>
                    <a:pt x="781969" y="1128260"/>
                  </a:lnTo>
                  <a:lnTo>
                    <a:pt x="825412" y="1176288"/>
                  </a:lnTo>
                  <a:lnTo>
                    <a:pt x="868855" y="1224315"/>
                  </a:lnTo>
                  <a:lnTo>
                    <a:pt x="912298" y="1272342"/>
                  </a:lnTo>
                  <a:lnTo>
                    <a:pt x="955740" y="1320370"/>
                  </a:lnTo>
                  <a:lnTo>
                    <a:pt x="999183" y="1368397"/>
                  </a:lnTo>
                  <a:lnTo>
                    <a:pt x="1042626" y="1416424"/>
                  </a:lnTo>
                  <a:lnTo>
                    <a:pt x="1086069" y="1464452"/>
                  </a:lnTo>
                  <a:lnTo>
                    <a:pt x="1129511" y="1512479"/>
                  </a:lnTo>
                  <a:lnTo>
                    <a:pt x="1172954" y="1560507"/>
                  </a:lnTo>
                  <a:lnTo>
                    <a:pt x="1216397" y="160853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654516" y="1881483"/>
              <a:ext cx="884802" cy="1788719"/>
            </a:xfrm>
            <a:custGeom>
              <a:avLst/>
              <a:pathLst>
                <a:path w="884802" h="1788719">
                  <a:moveTo>
                    <a:pt x="884802" y="1788719"/>
                  </a:moveTo>
                  <a:lnTo>
                    <a:pt x="865066" y="1727039"/>
                  </a:lnTo>
                  <a:lnTo>
                    <a:pt x="845331" y="1665359"/>
                  </a:lnTo>
                  <a:lnTo>
                    <a:pt x="825596" y="1603679"/>
                  </a:lnTo>
                  <a:lnTo>
                    <a:pt x="805860" y="1541999"/>
                  </a:lnTo>
                  <a:lnTo>
                    <a:pt x="786125" y="1480319"/>
                  </a:lnTo>
                  <a:lnTo>
                    <a:pt x="766390" y="1418639"/>
                  </a:lnTo>
                  <a:lnTo>
                    <a:pt x="746655" y="1356959"/>
                  </a:lnTo>
                  <a:lnTo>
                    <a:pt x="726919" y="1295279"/>
                  </a:lnTo>
                  <a:lnTo>
                    <a:pt x="707184" y="1233599"/>
                  </a:lnTo>
                  <a:lnTo>
                    <a:pt x="687449" y="1171919"/>
                  </a:lnTo>
                  <a:lnTo>
                    <a:pt x="667713" y="1110239"/>
                  </a:lnTo>
                  <a:lnTo>
                    <a:pt x="647978" y="1048559"/>
                  </a:lnTo>
                  <a:lnTo>
                    <a:pt x="628243" y="986879"/>
                  </a:lnTo>
                  <a:lnTo>
                    <a:pt x="608507" y="925199"/>
                  </a:lnTo>
                  <a:lnTo>
                    <a:pt x="588772" y="863519"/>
                  </a:lnTo>
                  <a:lnTo>
                    <a:pt x="569037" y="801839"/>
                  </a:lnTo>
                  <a:lnTo>
                    <a:pt x="549301" y="740159"/>
                  </a:lnTo>
                  <a:lnTo>
                    <a:pt x="529566" y="678479"/>
                  </a:lnTo>
                  <a:lnTo>
                    <a:pt x="509831" y="616799"/>
                  </a:lnTo>
                  <a:lnTo>
                    <a:pt x="490095" y="555119"/>
                  </a:lnTo>
                  <a:lnTo>
                    <a:pt x="470360" y="493439"/>
                  </a:lnTo>
                  <a:lnTo>
                    <a:pt x="450625" y="431759"/>
                  </a:lnTo>
                  <a:lnTo>
                    <a:pt x="430890" y="370079"/>
                  </a:lnTo>
                  <a:lnTo>
                    <a:pt x="411154" y="308399"/>
                  </a:lnTo>
                  <a:lnTo>
                    <a:pt x="391419" y="246719"/>
                  </a:lnTo>
                  <a:lnTo>
                    <a:pt x="371684" y="185039"/>
                  </a:lnTo>
                  <a:lnTo>
                    <a:pt x="351948" y="123359"/>
                  </a:lnTo>
                  <a:lnTo>
                    <a:pt x="332213" y="61679"/>
                  </a:lnTo>
                  <a:lnTo>
                    <a:pt x="312478" y="0"/>
                  </a:lnTo>
                  <a:lnTo>
                    <a:pt x="248150" y="21872"/>
                  </a:lnTo>
                  <a:lnTo>
                    <a:pt x="184657" y="46058"/>
                  </a:lnTo>
                  <a:lnTo>
                    <a:pt x="122079" y="72524"/>
                  </a:lnTo>
                  <a:lnTo>
                    <a:pt x="60500" y="101236"/>
                  </a:lnTo>
                  <a:lnTo>
                    <a:pt x="0" y="132157"/>
                  </a:lnTo>
                  <a:lnTo>
                    <a:pt x="30510" y="189280"/>
                  </a:lnTo>
                  <a:lnTo>
                    <a:pt x="61020" y="246403"/>
                  </a:lnTo>
                  <a:lnTo>
                    <a:pt x="91531" y="303526"/>
                  </a:lnTo>
                  <a:lnTo>
                    <a:pt x="122041" y="360648"/>
                  </a:lnTo>
                  <a:lnTo>
                    <a:pt x="152552" y="417771"/>
                  </a:lnTo>
                  <a:lnTo>
                    <a:pt x="183062" y="474894"/>
                  </a:lnTo>
                  <a:lnTo>
                    <a:pt x="213572" y="532017"/>
                  </a:lnTo>
                  <a:lnTo>
                    <a:pt x="244083" y="589140"/>
                  </a:lnTo>
                  <a:lnTo>
                    <a:pt x="274593" y="646262"/>
                  </a:lnTo>
                  <a:lnTo>
                    <a:pt x="305104" y="703385"/>
                  </a:lnTo>
                  <a:lnTo>
                    <a:pt x="335614" y="760508"/>
                  </a:lnTo>
                  <a:lnTo>
                    <a:pt x="366125" y="817631"/>
                  </a:lnTo>
                  <a:lnTo>
                    <a:pt x="396635" y="874754"/>
                  </a:lnTo>
                  <a:lnTo>
                    <a:pt x="427145" y="931877"/>
                  </a:lnTo>
                  <a:lnTo>
                    <a:pt x="457656" y="988999"/>
                  </a:lnTo>
                  <a:lnTo>
                    <a:pt x="488166" y="1046122"/>
                  </a:lnTo>
                  <a:lnTo>
                    <a:pt x="518677" y="1103245"/>
                  </a:lnTo>
                  <a:lnTo>
                    <a:pt x="549187" y="1160368"/>
                  </a:lnTo>
                  <a:lnTo>
                    <a:pt x="579698" y="1217491"/>
                  </a:lnTo>
                  <a:lnTo>
                    <a:pt x="610208" y="1274614"/>
                  </a:lnTo>
                  <a:lnTo>
                    <a:pt x="640718" y="1331736"/>
                  </a:lnTo>
                  <a:lnTo>
                    <a:pt x="671229" y="1388859"/>
                  </a:lnTo>
                  <a:lnTo>
                    <a:pt x="701739" y="1445982"/>
                  </a:lnTo>
                  <a:lnTo>
                    <a:pt x="732250" y="1503105"/>
                  </a:lnTo>
                  <a:lnTo>
                    <a:pt x="762760" y="1560228"/>
                  </a:lnTo>
                  <a:lnTo>
                    <a:pt x="793270" y="1617350"/>
                  </a:lnTo>
                  <a:lnTo>
                    <a:pt x="823781" y="1674473"/>
                  </a:lnTo>
                  <a:lnTo>
                    <a:pt x="854291" y="17315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966994" y="1825436"/>
              <a:ext cx="572324" cy="1844765"/>
            </a:xfrm>
            <a:custGeom>
              <a:avLst/>
              <a:pathLst>
                <a:path w="572324" h="1844765">
                  <a:moveTo>
                    <a:pt x="572324" y="1844765"/>
                  </a:moveTo>
                  <a:lnTo>
                    <a:pt x="560185" y="1781153"/>
                  </a:lnTo>
                  <a:lnTo>
                    <a:pt x="548047" y="1717540"/>
                  </a:lnTo>
                  <a:lnTo>
                    <a:pt x="535909" y="1653928"/>
                  </a:lnTo>
                  <a:lnTo>
                    <a:pt x="523771" y="1590315"/>
                  </a:lnTo>
                  <a:lnTo>
                    <a:pt x="511632" y="1526702"/>
                  </a:lnTo>
                  <a:lnTo>
                    <a:pt x="499494" y="1463090"/>
                  </a:lnTo>
                  <a:lnTo>
                    <a:pt x="487356" y="1399477"/>
                  </a:lnTo>
                  <a:lnTo>
                    <a:pt x="475217" y="1335864"/>
                  </a:lnTo>
                  <a:lnTo>
                    <a:pt x="463079" y="1272252"/>
                  </a:lnTo>
                  <a:lnTo>
                    <a:pt x="450941" y="1208639"/>
                  </a:lnTo>
                  <a:lnTo>
                    <a:pt x="438803" y="1145027"/>
                  </a:lnTo>
                  <a:lnTo>
                    <a:pt x="426664" y="1081414"/>
                  </a:lnTo>
                  <a:lnTo>
                    <a:pt x="414526" y="1017801"/>
                  </a:lnTo>
                  <a:lnTo>
                    <a:pt x="402388" y="954189"/>
                  </a:lnTo>
                  <a:lnTo>
                    <a:pt x="390250" y="890576"/>
                  </a:lnTo>
                  <a:lnTo>
                    <a:pt x="378111" y="826964"/>
                  </a:lnTo>
                  <a:lnTo>
                    <a:pt x="365973" y="763351"/>
                  </a:lnTo>
                  <a:lnTo>
                    <a:pt x="353835" y="699738"/>
                  </a:lnTo>
                  <a:lnTo>
                    <a:pt x="341697" y="636126"/>
                  </a:lnTo>
                  <a:lnTo>
                    <a:pt x="329558" y="572513"/>
                  </a:lnTo>
                  <a:lnTo>
                    <a:pt x="317420" y="508900"/>
                  </a:lnTo>
                  <a:lnTo>
                    <a:pt x="305282" y="445288"/>
                  </a:lnTo>
                  <a:lnTo>
                    <a:pt x="293144" y="381675"/>
                  </a:lnTo>
                  <a:lnTo>
                    <a:pt x="281005" y="318063"/>
                  </a:lnTo>
                  <a:lnTo>
                    <a:pt x="268867" y="254450"/>
                  </a:lnTo>
                  <a:lnTo>
                    <a:pt x="256729" y="190837"/>
                  </a:lnTo>
                  <a:lnTo>
                    <a:pt x="244591" y="127225"/>
                  </a:lnTo>
                  <a:lnTo>
                    <a:pt x="232452" y="63612"/>
                  </a:lnTo>
                  <a:lnTo>
                    <a:pt x="220314" y="0"/>
                  </a:lnTo>
                  <a:lnTo>
                    <a:pt x="146141" y="15711"/>
                  </a:lnTo>
                  <a:lnTo>
                    <a:pt x="72663" y="34403"/>
                  </a:lnTo>
                  <a:lnTo>
                    <a:pt x="0" y="56046"/>
                  </a:lnTo>
                  <a:lnTo>
                    <a:pt x="19735" y="117726"/>
                  </a:lnTo>
                  <a:lnTo>
                    <a:pt x="39470" y="179406"/>
                  </a:lnTo>
                  <a:lnTo>
                    <a:pt x="59205" y="241086"/>
                  </a:lnTo>
                  <a:lnTo>
                    <a:pt x="78941" y="302766"/>
                  </a:lnTo>
                  <a:lnTo>
                    <a:pt x="98676" y="364446"/>
                  </a:lnTo>
                  <a:lnTo>
                    <a:pt x="118411" y="426126"/>
                  </a:lnTo>
                  <a:lnTo>
                    <a:pt x="138147" y="487806"/>
                  </a:lnTo>
                  <a:lnTo>
                    <a:pt x="157882" y="549486"/>
                  </a:lnTo>
                  <a:lnTo>
                    <a:pt x="177617" y="611166"/>
                  </a:lnTo>
                  <a:lnTo>
                    <a:pt x="197353" y="672846"/>
                  </a:lnTo>
                  <a:lnTo>
                    <a:pt x="217088" y="734526"/>
                  </a:lnTo>
                  <a:lnTo>
                    <a:pt x="236823" y="796206"/>
                  </a:lnTo>
                  <a:lnTo>
                    <a:pt x="256559" y="857886"/>
                  </a:lnTo>
                  <a:lnTo>
                    <a:pt x="276294" y="919566"/>
                  </a:lnTo>
                  <a:lnTo>
                    <a:pt x="296029" y="981246"/>
                  </a:lnTo>
                  <a:lnTo>
                    <a:pt x="315765" y="1042926"/>
                  </a:lnTo>
                  <a:lnTo>
                    <a:pt x="335500" y="1104606"/>
                  </a:lnTo>
                  <a:lnTo>
                    <a:pt x="355235" y="1166286"/>
                  </a:lnTo>
                  <a:lnTo>
                    <a:pt x="374970" y="1227966"/>
                  </a:lnTo>
                  <a:lnTo>
                    <a:pt x="394706" y="1289646"/>
                  </a:lnTo>
                  <a:lnTo>
                    <a:pt x="414441" y="1351326"/>
                  </a:lnTo>
                  <a:lnTo>
                    <a:pt x="434176" y="1413006"/>
                  </a:lnTo>
                  <a:lnTo>
                    <a:pt x="453912" y="1474686"/>
                  </a:lnTo>
                  <a:lnTo>
                    <a:pt x="473647" y="1536365"/>
                  </a:lnTo>
                  <a:lnTo>
                    <a:pt x="493382" y="1598045"/>
                  </a:lnTo>
                  <a:lnTo>
                    <a:pt x="513118" y="1659725"/>
                  </a:lnTo>
                  <a:lnTo>
                    <a:pt x="532853" y="1721405"/>
                  </a:lnTo>
                  <a:lnTo>
                    <a:pt x="552588" y="178308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187309" y="1801986"/>
              <a:ext cx="352009" cy="1868215"/>
            </a:xfrm>
            <a:custGeom>
              <a:avLst/>
              <a:pathLst>
                <a:path w="352009" h="1868215">
                  <a:moveTo>
                    <a:pt x="352009" y="1868215"/>
                  </a:moveTo>
                  <a:lnTo>
                    <a:pt x="345390" y="1803794"/>
                  </a:lnTo>
                  <a:lnTo>
                    <a:pt x="338772" y="1739373"/>
                  </a:lnTo>
                  <a:lnTo>
                    <a:pt x="332153" y="1674952"/>
                  </a:lnTo>
                  <a:lnTo>
                    <a:pt x="325534" y="1610530"/>
                  </a:lnTo>
                  <a:lnTo>
                    <a:pt x="318916" y="1546109"/>
                  </a:lnTo>
                  <a:lnTo>
                    <a:pt x="312297" y="1481688"/>
                  </a:lnTo>
                  <a:lnTo>
                    <a:pt x="305678" y="1417267"/>
                  </a:lnTo>
                  <a:lnTo>
                    <a:pt x="299059" y="1352845"/>
                  </a:lnTo>
                  <a:lnTo>
                    <a:pt x="292441" y="1288424"/>
                  </a:lnTo>
                  <a:lnTo>
                    <a:pt x="285822" y="1224003"/>
                  </a:lnTo>
                  <a:lnTo>
                    <a:pt x="279203" y="1159582"/>
                  </a:lnTo>
                  <a:lnTo>
                    <a:pt x="272585" y="1095160"/>
                  </a:lnTo>
                  <a:lnTo>
                    <a:pt x="265966" y="1030739"/>
                  </a:lnTo>
                  <a:lnTo>
                    <a:pt x="259347" y="966318"/>
                  </a:lnTo>
                  <a:lnTo>
                    <a:pt x="252729" y="901897"/>
                  </a:lnTo>
                  <a:lnTo>
                    <a:pt x="246110" y="837476"/>
                  </a:lnTo>
                  <a:lnTo>
                    <a:pt x="239491" y="773054"/>
                  </a:lnTo>
                  <a:lnTo>
                    <a:pt x="232872" y="708633"/>
                  </a:lnTo>
                  <a:lnTo>
                    <a:pt x="226254" y="644212"/>
                  </a:lnTo>
                  <a:lnTo>
                    <a:pt x="219635" y="579791"/>
                  </a:lnTo>
                  <a:lnTo>
                    <a:pt x="213016" y="515369"/>
                  </a:lnTo>
                  <a:lnTo>
                    <a:pt x="206398" y="450948"/>
                  </a:lnTo>
                  <a:lnTo>
                    <a:pt x="199779" y="386527"/>
                  </a:lnTo>
                  <a:lnTo>
                    <a:pt x="193160" y="322106"/>
                  </a:lnTo>
                  <a:lnTo>
                    <a:pt x="186542" y="257684"/>
                  </a:lnTo>
                  <a:lnTo>
                    <a:pt x="179923" y="193263"/>
                  </a:lnTo>
                  <a:lnTo>
                    <a:pt x="173304" y="128842"/>
                  </a:lnTo>
                  <a:lnTo>
                    <a:pt x="166685" y="64421"/>
                  </a:lnTo>
                  <a:lnTo>
                    <a:pt x="160067" y="0"/>
                  </a:lnTo>
                  <a:lnTo>
                    <a:pt x="79780" y="10000"/>
                  </a:lnTo>
                  <a:lnTo>
                    <a:pt x="0" y="23449"/>
                  </a:lnTo>
                  <a:lnTo>
                    <a:pt x="12138" y="87062"/>
                  </a:lnTo>
                  <a:lnTo>
                    <a:pt x="24276" y="150675"/>
                  </a:lnTo>
                  <a:lnTo>
                    <a:pt x="36414" y="214287"/>
                  </a:lnTo>
                  <a:lnTo>
                    <a:pt x="48553" y="277900"/>
                  </a:lnTo>
                  <a:lnTo>
                    <a:pt x="60691" y="341512"/>
                  </a:lnTo>
                  <a:lnTo>
                    <a:pt x="72829" y="405125"/>
                  </a:lnTo>
                  <a:lnTo>
                    <a:pt x="84967" y="468738"/>
                  </a:lnTo>
                  <a:lnTo>
                    <a:pt x="97106" y="532350"/>
                  </a:lnTo>
                  <a:lnTo>
                    <a:pt x="109244" y="595963"/>
                  </a:lnTo>
                  <a:lnTo>
                    <a:pt x="121382" y="659576"/>
                  </a:lnTo>
                  <a:lnTo>
                    <a:pt x="133520" y="723188"/>
                  </a:lnTo>
                  <a:lnTo>
                    <a:pt x="145659" y="786801"/>
                  </a:lnTo>
                  <a:lnTo>
                    <a:pt x="157797" y="850413"/>
                  </a:lnTo>
                  <a:lnTo>
                    <a:pt x="169935" y="914026"/>
                  </a:lnTo>
                  <a:lnTo>
                    <a:pt x="182073" y="977639"/>
                  </a:lnTo>
                  <a:lnTo>
                    <a:pt x="194212" y="1041251"/>
                  </a:lnTo>
                  <a:lnTo>
                    <a:pt x="206350" y="1104864"/>
                  </a:lnTo>
                  <a:lnTo>
                    <a:pt x="218488" y="1168476"/>
                  </a:lnTo>
                  <a:lnTo>
                    <a:pt x="230626" y="1232089"/>
                  </a:lnTo>
                  <a:lnTo>
                    <a:pt x="242765" y="1295702"/>
                  </a:lnTo>
                  <a:lnTo>
                    <a:pt x="254903" y="1359314"/>
                  </a:lnTo>
                  <a:lnTo>
                    <a:pt x="267041" y="1422927"/>
                  </a:lnTo>
                  <a:lnTo>
                    <a:pt x="279180" y="1486540"/>
                  </a:lnTo>
                  <a:lnTo>
                    <a:pt x="291318" y="1550152"/>
                  </a:lnTo>
                  <a:lnTo>
                    <a:pt x="303456" y="1613765"/>
                  </a:lnTo>
                  <a:lnTo>
                    <a:pt x="315594" y="1677377"/>
                  </a:lnTo>
                  <a:lnTo>
                    <a:pt x="327733" y="1740990"/>
                  </a:lnTo>
                  <a:lnTo>
                    <a:pt x="339871" y="18046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347376" y="1794231"/>
              <a:ext cx="191942" cy="1875970"/>
            </a:xfrm>
            <a:custGeom>
              <a:avLst/>
              <a:pathLst>
                <a:path w="191942" h="1875970">
                  <a:moveTo>
                    <a:pt x="191942" y="1875970"/>
                  </a:moveTo>
                  <a:lnTo>
                    <a:pt x="188895" y="1811281"/>
                  </a:lnTo>
                  <a:lnTo>
                    <a:pt x="185849" y="1746593"/>
                  </a:lnTo>
                  <a:lnTo>
                    <a:pt x="182802" y="1681904"/>
                  </a:lnTo>
                  <a:lnTo>
                    <a:pt x="179755" y="1617216"/>
                  </a:lnTo>
                  <a:lnTo>
                    <a:pt x="176709" y="1552527"/>
                  </a:lnTo>
                  <a:lnTo>
                    <a:pt x="173662" y="1487838"/>
                  </a:lnTo>
                  <a:lnTo>
                    <a:pt x="170616" y="1423150"/>
                  </a:lnTo>
                  <a:lnTo>
                    <a:pt x="167569" y="1358461"/>
                  </a:lnTo>
                  <a:lnTo>
                    <a:pt x="164522" y="1293772"/>
                  </a:lnTo>
                  <a:lnTo>
                    <a:pt x="161476" y="1229084"/>
                  </a:lnTo>
                  <a:lnTo>
                    <a:pt x="158429" y="1164395"/>
                  </a:lnTo>
                  <a:lnTo>
                    <a:pt x="155382" y="1099706"/>
                  </a:lnTo>
                  <a:lnTo>
                    <a:pt x="152336" y="1035018"/>
                  </a:lnTo>
                  <a:lnTo>
                    <a:pt x="149289" y="970329"/>
                  </a:lnTo>
                  <a:lnTo>
                    <a:pt x="146243" y="905640"/>
                  </a:lnTo>
                  <a:lnTo>
                    <a:pt x="143196" y="840952"/>
                  </a:lnTo>
                  <a:lnTo>
                    <a:pt x="140149" y="776263"/>
                  </a:lnTo>
                  <a:lnTo>
                    <a:pt x="137103" y="711575"/>
                  </a:lnTo>
                  <a:lnTo>
                    <a:pt x="134056" y="646886"/>
                  </a:lnTo>
                  <a:lnTo>
                    <a:pt x="131009" y="582197"/>
                  </a:lnTo>
                  <a:lnTo>
                    <a:pt x="127963" y="517509"/>
                  </a:lnTo>
                  <a:lnTo>
                    <a:pt x="124916" y="452820"/>
                  </a:lnTo>
                  <a:lnTo>
                    <a:pt x="121870" y="388131"/>
                  </a:lnTo>
                  <a:lnTo>
                    <a:pt x="118823" y="323443"/>
                  </a:lnTo>
                  <a:lnTo>
                    <a:pt x="115776" y="258754"/>
                  </a:lnTo>
                  <a:lnTo>
                    <a:pt x="112730" y="194065"/>
                  </a:lnTo>
                  <a:lnTo>
                    <a:pt x="109683" y="129377"/>
                  </a:lnTo>
                  <a:lnTo>
                    <a:pt x="106636" y="64688"/>
                  </a:lnTo>
                  <a:lnTo>
                    <a:pt x="103590" y="0"/>
                  </a:lnTo>
                  <a:lnTo>
                    <a:pt x="0" y="7754"/>
                  </a:lnTo>
                  <a:lnTo>
                    <a:pt x="6618" y="72176"/>
                  </a:lnTo>
                  <a:lnTo>
                    <a:pt x="13237" y="136597"/>
                  </a:lnTo>
                  <a:lnTo>
                    <a:pt x="19856" y="201018"/>
                  </a:lnTo>
                  <a:lnTo>
                    <a:pt x="26474" y="265439"/>
                  </a:lnTo>
                  <a:lnTo>
                    <a:pt x="33093" y="329861"/>
                  </a:lnTo>
                  <a:lnTo>
                    <a:pt x="39712" y="394282"/>
                  </a:lnTo>
                  <a:lnTo>
                    <a:pt x="46330" y="458703"/>
                  </a:lnTo>
                  <a:lnTo>
                    <a:pt x="52949" y="523124"/>
                  </a:lnTo>
                  <a:lnTo>
                    <a:pt x="59568" y="587545"/>
                  </a:lnTo>
                  <a:lnTo>
                    <a:pt x="66187" y="651967"/>
                  </a:lnTo>
                  <a:lnTo>
                    <a:pt x="72805" y="716388"/>
                  </a:lnTo>
                  <a:lnTo>
                    <a:pt x="79424" y="780809"/>
                  </a:lnTo>
                  <a:lnTo>
                    <a:pt x="86043" y="845230"/>
                  </a:lnTo>
                  <a:lnTo>
                    <a:pt x="92661" y="909652"/>
                  </a:lnTo>
                  <a:lnTo>
                    <a:pt x="99280" y="974073"/>
                  </a:lnTo>
                  <a:lnTo>
                    <a:pt x="105899" y="1038494"/>
                  </a:lnTo>
                  <a:lnTo>
                    <a:pt x="112517" y="1102915"/>
                  </a:lnTo>
                  <a:lnTo>
                    <a:pt x="119136" y="1167337"/>
                  </a:lnTo>
                  <a:lnTo>
                    <a:pt x="125755" y="1231758"/>
                  </a:lnTo>
                  <a:lnTo>
                    <a:pt x="132374" y="1296179"/>
                  </a:lnTo>
                  <a:lnTo>
                    <a:pt x="138992" y="1360600"/>
                  </a:lnTo>
                  <a:lnTo>
                    <a:pt x="145611" y="1425022"/>
                  </a:lnTo>
                  <a:lnTo>
                    <a:pt x="152230" y="1489443"/>
                  </a:lnTo>
                  <a:lnTo>
                    <a:pt x="158848" y="1553864"/>
                  </a:lnTo>
                  <a:lnTo>
                    <a:pt x="165467" y="1618285"/>
                  </a:lnTo>
                  <a:lnTo>
                    <a:pt x="172086" y="1682706"/>
                  </a:lnTo>
                  <a:lnTo>
                    <a:pt x="178704" y="1747128"/>
                  </a:lnTo>
                  <a:lnTo>
                    <a:pt x="185323" y="181154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450966" y="1792447"/>
              <a:ext cx="88352" cy="1877754"/>
            </a:xfrm>
            <a:custGeom>
              <a:avLst/>
              <a:pathLst>
                <a:path w="88352" h="1877754">
                  <a:moveTo>
                    <a:pt x="88352" y="1877754"/>
                  </a:moveTo>
                  <a:lnTo>
                    <a:pt x="87203" y="1813004"/>
                  </a:lnTo>
                  <a:lnTo>
                    <a:pt x="86054" y="1748254"/>
                  </a:lnTo>
                  <a:lnTo>
                    <a:pt x="84906" y="1683504"/>
                  </a:lnTo>
                  <a:lnTo>
                    <a:pt x="83757" y="1618753"/>
                  </a:lnTo>
                  <a:lnTo>
                    <a:pt x="82609" y="1554003"/>
                  </a:lnTo>
                  <a:lnTo>
                    <a:pt x="81460" y="1489253"/>
                  </a:lnTo>
                  <a:lnTo>
                    <a:pt x="80311" y="1424503"/>
                  </a:lnTo>
                  <a:lnTo>
                    <a:pt x="79163" y="1359753"/>
                  </a:lnTo>
                  <a:lnTo>
                    <a:pt x="78014" y="1295003"/>
                  </a:lnTo>
                  <a:lnTo>
                    <a:pt x="76866" y="1230253"/>
                  </a:lnTo>
                  <a:lnTo>
                    <a:pt x="75717" y="1165502"/>
                  </a:lnTo>
                  <a:lnTo>
                    <a:pt x="74569" y="1100752"/>
                  </a:lnTo>
                  <a:lnTo>
                    <a:pt x="73420" y="1036002"/>
                  </a:lnTo>
                  <a:lnTo>
                    <a:pt x="72271" y="971252"/>
                  </a:lnTo>
                  <a:lnTo>
                    <a:pt x="71123" y="906502"/>
                  </a:lnTo>
                  <a:lnTo>
                    <a:pt x="69974" y="841752"/>
                  </a:lnTo>
                  <a:lnTo>
                    <a:pt x="68826" y="777001"/>
                  </a:lnTo>
                  <a:lnTo>
                    <a:pt x="67677" y="712251"/>
                  </a:lnTo>
                  <a:lnTo>
                    <a:pt x="66528" y="647501"/>
                  </a:lnTo>
                  <a:lnTo>
                    <a:pt x="65380" y="582751"/>
                  </a:lnTo>
                  <a:lnTo>
                    <a:pt x="64231" y="518001"/>
                  </a:lnTo>
                  <a:lnTo>
                    <a:pt x="63083" y="453251"/>
                  </a:lnTo>
                  <a:lnTo>
                    <a:pt x="61934" y="388500"/>
                  </a:lnTo>
                  <a:lnTo>
                    <a:pt x="60786" y="323750"/>
                  </a:lnTo>
                  <a:lnTo>
                    <a:pt x="59637" y="259000"/>
                  </a:lnTo>
                  <a:lnTo>
                    <a:pt x="58488" y="194250"/>
                  </a:lnTo>
                  <a:lnTo>
                    <a:pt x="57340" y="129500"/>
                  </a:lnTo>
                  <a:lnTo>
                    <a:pt x="56191" y="64750"/>
                  </a:lnTo>
                  <a:lnTo>
                    <a:pt x="55043" y="0"/>
                  </a:lnTo>
                  <a:lnTo>
                    <a:pt x="0" y="1783"/>
                  </a:lnTo>
                  <a:lnTo>
                    <a:pt x="3046" y="66472"/>
                  </a:lnTo>
                  <a:lnTo>
                    <a:pt x="6093" y="131161"/>
                  </a:lnTo>
                  <a:lnTo>
                    <a:pt x="9139" y="195849"/>
                  </a:lnTo>
                  <a:lnTo>
                    <a:pt x="12186" y="260538"/>
                  </a:lnTo>
                  <a:lnTo>
                    <a:pt x="15233" y="325227"/>
                  </a:lnTo>
                  <a:lnTo>
                    <a:pt x="18279" y="389915"/>
                  </a:lnTo>
                  <a:lnTo>
                    <a:pt x="21326" y="454604"/>
                  </a:lnTo>
                  <a:lnTo>
                    <a:pt x="24372" y="519293"/>
                  </a:lnTo>
                  <a:lnTo>
                    <a:pt x="27419" y="583981"/>
                  </a:lnTo>
                  <a:lnTo>
                    <a:pt x="30466" y="648670"/>
                  </a:lnTo>
                  <a:lnTo>
                    <a:pt x="33512" y="713359"/>
                  </a:lnTo>
                  <a:lnTo>
                    <a:pt x="36559" y="778047"/>
                  </a:lnTo>
                  <a:lnTo>
                    <a:pt x="39606" y="842736"/>
                  </a:lnTo>
                  <a:lnTo>
                    <a:pt x="42652" y="907424"/>
                  </a:lnTo>
                  <a:lnTo>
                    <a:pt x="45699" y="972113"/>
                  </a:lnTo>
                  <a:lnTo>
                    <a:pt x="48745" y="1036802"/>
                  </a:lnTo>
                  <a:lnTo>
                    <a:pt x="51792" y="1101490"/>
                  </a:lnTo>
                  <a:lnTo>
                    <a:pt x="54839" y="1166179"/>
                  </a:lnTo>
                  <a:lnTo>
                    <a:pt x="57885" y="1230868"/>
                  </a:lnTo>
                  <a:lnTo>
                    <a:pt x="60932" y="1295556"/>
                  </a:lnTo>
                  <a:lnTo>
                    <a:pt x="63979" y="1360245"/>
                  </a:lnTo>
                  <a:lnTo>
                    <a:pt x="67025" y="1424934"/>
                  </a:lnTo>
                  <a:lnTo>
                    <a:pt x="70072" y="1489622"/>
                  </a:lnTo>
                  <a:lnTo>
                    <a:pt x="73118" y="1554311"/>
                  </a:lnTo>
                  <a:lnTo>
                    <a:pt x="76165" y="1619000"/>
                  </a:lnTo>
                  <a:lnTo>
                    <a:pt x="79212" y="1683688"/>
                  </a:lnTo>
                  <a:lnTo>
                    <a:pt x="82258" y="1748377"/>
                  </a:lnTo>
                  <a:lnTo>
                    <a:pt x="85305" y="181306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06009" y="1792152"/>
              <a:ext cx="33308" cy="1878050"/>
            </a:xfrm>
            <a:custGeom>
              <a:avLst/>
              <a:pathLst>
                <a:path w="33308" h="1878050">
                  <a:moveTo>
                    <a:pt x="33308" y="1878050"/>
                  </a:moveTo>
                  <a:lnTo>
                    <a:pt x="33308" y="1813289"/>
                  </a:lnTo>
                  <a:lnTo>
                    <a:pt x="33308" y="1748529"/>
                  </a:lnTo>
                  <a:lnTo>
                    <a:pt x="33308" y="1683768"/>
                  </a:lnTo>
                  <a:lnTo>
                    <a:pt x="33308" y="1619008"/>
                  </a:lnTo>
                  <a:lnTo>
                    <a:pt x="33308" y="1554248"/>
                  </a:lnTo>
                  <a:lnTo>
                    <a:pt x="33308" y="1489487"/>
                  </a:lnTo>
                  <a:lnTo>
                    <a:pt x="33308" y="1424727"/>
                  </a:lnTo>
                  <a:lnTo>
                    <a:pt x="33308" y="1359967"/>
                  </a:lnTo>
                  <a:lnTo>
                    <a:pt x="33308" y="1295206"/>
                  </a:lnTo>
                  <a:lnTo>
                    <a:pt x="33308" y="1230446"/>
                  </a:lnTo>
                  <a:lnTo>
                    <a:pt x="33308" y="1165686"/>
                  </a:lnTo>
                  <a:lnTo>
                    <a:pt x="33308" y="1100925"/>
                  </a:lnTo>
                  <a:lnTo>
                    <a:pt x="33308" y="1036165"/>
                  </a:lnTo>
                  <a:lnTo>
                    <a:pt x="33308" y="971405"/>
                  </a:lnTo>
                  <a:lnTo>
                    <a:pt x="33308" y="906644"/>
                  </a:lnTo>
                  <a:lnTo>
                    <a:pt x="33308" y="841884"/>
                  </a:lnTo>
                  <a:lnTo>
                    <a:pt x="33308" y="777124"/>
                  </a:lnTo>
                  <a:lnTo>
                    <a:pt x="33308" y="712363"/>
                  </a:lnTo>
                  <a:lnTo>
                    <a:pt x="33308" y="647603"/>
                  </a:lnTo>
                  <a:lnTo>
                    <a:pt x="33308" y="582843"/>
                  </a:lnTo>
                  <a:lnTo>
                    <a:pt x="33308" y="518082"/>
                  </a:lnTo>
                  <a:lnTo>
                    <a:pt x="33308" y="453322"/>
                  </a:lnTo>
                  <a:lnTo>
                    <a:pt x="33308" y="388562"/>
                  </a:lnTo>
                  <a:lnTo>
                    <a:pt x="33308" y="323801"/>
                  </a:lnTo>
                  <a:lnTo>
                    <a:pt x="33308" y="259041"/>
                  </a:lnTo>
                  <a:lnTo>
                    <a:pt x="33308" y="194281"/>
                  </a:lnTo>
                  <a:lnTo>
                    <a:pt x="33308" y="129520"/>
                  </a:lnTo>
                  <a:lnTo>
                    <a:pt x="33308" y="64760"/>
                  </a:lnTo>
                  <a:lnTo>
                    <a:pt x="33308" y="0"/>
                  </a:lnTo>
                  <a:lnTo>
                    <a:pt x="0" y="295"/>
                  </a:lnTo>
                  <a:lnTo>
                    <a:pt x="1148" y="65045"/>
                  </a:lnTo>
                  <a:lnTo>
                    <a:pt x="2297" y="129795"/>
                  </a:lnTo>
                  <a:lnTo>
                    <a:pt x="3445" y="194545"/>
                  </a:lnTo>
                  <a:lnTo>
                    <a:pt x="4594" y="259296"/>
                  </a:lnTo>
                  <a:lnTo>
                    <a:pt x="5742" y="324046"/>
                  </a:lnTo>
                  <a:lnTo>
                    <a:pt x="6891" y="388796"/>
                  </a:lnTo>
                  <a:lnTo>
                    <a:pt x="8040" y="453546"/>
                  </a:lnTo>
                  <a:lnTo>
                    <a:pt x="9188" y="518296"/>
                  </a:lnTo>
                  <a:lnTo>
                    <a:pt x="10337" y="583046"/>
                  </a:lnTo>
                  <a:lnTo>
                    <a:pt x="11485" y="647796"/>
                  </a:lnTo>
                  <a:lnTo>
                    <a:pt x="12634" y="712547"/>
                  </a:lnTo>
                  <a:lnTo>
                    <a:pt x="13783" y="777297"/>
                  </a:lnTo>
                  <a:lnTo>
                    <a:pt x="14931" y="842047"/>
                  </a:lnTo>
                  <a:lnTo>
                    <a:pt x="16080" y="906797"/>
                  </a:lnTo>
                  <a:lnTo>
                    <a:pt x="17228" y="971547"/>
                  </a:lnTo>
                  <a:lnTo>
                    <a:pt x="18377" y="1036297"/>
                  </a:lnTo>
                  <a:lnTo>
                    <a:pt x="19525" y="1101048"/>
                  </a:lnTo>
                  <a:lnTo>
                    <a:pt x="20674" y="1165798"/>
                  </a:lnTo>
                  <a:lnTo>
                    <a:pt x="21823" y="1230548"/>
                  </a:lnTo>
                  <a:lnTo>
                    <a:pt x="22971" y="1295298"/>
                  </a:lnTo>
                  <a:lnTo>
                    <a:pt x="24120" y="1360048"/>
                  </a:lnTo>
                  <a:lnTo>
                    <a:pt x="25268" y="1424798"/>
                  </a:lnTo>
                  <a:lnTo>
                    <a:pt x="26417" y="1489549"/>
                  </a:lnTo>
                  <a:lnTo>
                    <a:pt x="27566" y="1554299"/>
                  </a:lnTo>
                  <a:lnTo>
                    <a:pt x="28714" y="1619049"/>
                  </a:lnTo>
                  <a:lnTo>
                    <a:pt x="29863" y="1683799"/>
                  </a:lnTo>
                  <a:lnTo>
                    <a:pt x="31011" y="1748549"/>
                  </a:lnTo>
                  <a:lnTo>
                    <a:pt x="32160" y="181329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350043" y="324231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414399" y="361708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84451" y="406217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878487" y="443319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168413" y="449175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608288" y="4070230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43616" y="34713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713568" y="303642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935549" y="2822422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109973" y="272006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374119" y="1466759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552427" y="187027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094452" y="24474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385933" y="318366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356979" y="410499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756866" y="51197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575356" y="56757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068674" y="52888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235168" y="397546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398826" y="267997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864235" y="203939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134819" y="6329898"/>
              <a:ext cx="8653258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Voluntary pre-tax contributions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2134819" y="6492073"/>
              <a:ext cx="3173435" cy="93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 concessional contributions less SG contributions.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2134819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2020-07-29T05:12:13Z</dcterms:created>
  <dcterms:modified xsi:type="dcterms:W3CDTF">2020-07-29T15:12:13Z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