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864726" y="1412776"/>
              <a:ext cx="4772042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923492" y="1504215"/>
              <a:ext cx="4603549" cy="46035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6225266" y="1964570"/>
              <a:ext cx="82416" cy="1841419"/>
            </a:xfrm>
            <a:custGeom>
              <a:avLst/>
              <a:pathLst>
                <a:path w="82416" h="1841419">
                  <a:moveTo>
                    <a:pt x="0" y="1841419"/>
                  </a:moveTo>
                  <a:lnTo>
                    <a:pt x="2841" y="1777986"/>
                  </a:lnTo>
                  <a:lnTo>
                    <a:pt x="5683" y="1714552"/>
                  </a:lnTo>
                  <a:lnTo>
                    <a:pt x="8525" y="1651118"/>
                  </a:lnTo>
                  <a:lnTo>
                    <a:pt x="11367" y="1587685"/>
                  </a:lnTo>
                  <a:lnTo>
                    <a:pt x="14209" y="1524251"/>
                  </a:lnTo>
                  <a:lnTo>
                    <a:pt x="17051" y="1460818"/>
                  </a:lnTo>
                  <a:lnTo>
                    <a:pt x="19893" y="1397384"/>
                  </a:lnTo>
                  <a:lnTo>
                    <a:pt x="22735" y="1333950"/>
                  </a:lnTo>
                  <a:lnTo>
                    <a:pt x="25577" y="1270517"/>
                  </a:lnTo>
                  <a:lnTo>
                    <a:pt x="28419" y="1207083"/>
                  </a:lnTo>
                  <a:lnTo>
                    <a:pt x="31261" y="1143650"/>
                  </a:lnTo>
                  <a:lnTo>
                    <a:pt x="34103" y="1080216"/>
                  </a:lnTo>
                  <a:lnTo>
                    <a:pt x="36945" y="1016782"/>
                  </a:lnTo>
                  <a:lnTo>
                    <a:pt x="39787" y="953349"/>
                  </a:lnTo>
                  <a:lnTo>
                    <a:pt x="42629" y="889915"/>
                  </a:lnTo>
                  <a:lnTo>
                    <a:pt x="45471" y="826482"/>
                  </a:lnTo>
                  <a:lnTo>
                    <a:pt x="48313" y="763048"/>
                  </a:lnTo>
                  <a:lnTo>
                    <a:pt x="51154" y="699614"/>
                  </a:lnTo>
                  <a:lnTo>
                    <a:pt x="53996" y="636181"/>
                  </a:lnTo>
                  <a:lnTo>
                    <a:pt x="56838" y="572747"/>
                  </a:lnTo>
                  <a:lnTo>
                    <a:pt x="59680" y="509314"/>
                  </a:lnTo>
                  <a:lnTo>
                    <a:pt x="62522" y="445880"/>
                  </a:lnTo>
                  <a:lnTo>
                    <a:pt x="65364" y="382446"/>
                  </a:lnTo>
                  <a:lnTo>
                    <a:pt x="68206" y="319013"/>
                  </a:lnTo>
                  <a:lnTo>
                    <a:pt x="71048" y="255579"/>
                  </a:lnTo>
                  <a:lnTo>
                    <a:pt x="73890" y="192146"/>
                  </a:lnTo>
                  <a:lnTo>
                    <a:pt x="76732" y="128712"/>
                  </a:lnTo>
                  <a:lnTo>
                    <a:pt x="79574" y="65278"/>
                  </a:lnTo>
                  <a:lnTo>
                    <a:pt x="82416" y="1845"/>
                  </a:lnTo>
                  <a:lnTo>
                    <a:pt x="0" y="0"/>
                  </a:lnTo>
                  <a:lnTo>
                    <a:pt x="0" y="63497"/>
                  </a:lnTo>
                  <a:lnTo>
                    <a:pt x="0" y="126994"/>
                  </a:lnTo>
                  <a:lnTo>
                    <a:pt x="0" y="190491"/>
                  </a:lnTo>
                  <a:lnTo>
                    <a:pt x="0" y="253988"/>
                  </a:lnTo>
                  <a:lnTo>
                    <a:pt x="0" y="317486"/>
                  </a:lnTo>
                  <a:lnTo>
                    <a:pt x="0" y="380983"/>
                  </a:lnTo>
                  <a:lnTo>
                    <a:pt x="0" y="444480"/>
                  </a:lnTo>
                  <a:lnTo>
                    <a:pt x="0" y="507977"/>
                  </a:lnTo>
                  <a:lnTo>
                    <a:pt x="0" y="571475"/>
                  </a:lnTo>
                  <a:lnTo>
                    <a:pt x="0" y="634972"/>
                  </a:lnTo>
                  <a:lnTo>
                    <a:pt x="0" y="698469"/>
                  </a:lnTo>
                  <a:lnTo>
                    <a:pt x="0" y="761966"/>
                  </a:lnTo>
                  <a:lnTo>
                    <a:pt x="0" y="825463"/>
                  </a:lnTo>
                  <a:lnTo>
                    <a:pt x="0" y="888961"/>
                  </a:lnTo>
                  <a:lnTo>
                    <a:pt x="0" y="952458"/>
                  </a:lnTo>
                  <a:lnTo>
                    <a:pt x="0" y="1015955"/>
                  </a:lnTo>
                  <a:lnTo>
                    <a:pt x="0" y="1079452"/>
                  </a:lnTo>
                  <a:lnTo>
                    <a:pt x="0" y="1142950"/>
                  </a:lnTo>
                  <a:lnTo>
                    <a:pt x="0" y="1206447"/>
                  </a:lnTo>
                  <a:lnTo>
                    <a:pt x="0" y="1269944"/>
                  </a:lnTo>
                  <a:lnTo>
                    <a:pt x="0" y="1333441"/>
                  </a:lnTo>
                  <a:lnTo>
                    <a:pt x="0" y="1396939"/>
                  </a:lnTo>
                  <a:lnTo>
                    <a:pt x="0" y="1460436"/>
                  </a:lnTo>
                  <a:lnTo>
                    <a:pt x="0" y="1523933"/>
                  </a:lnTo>
                  <a:lnTo>
                    <a:pt x="0" y="1587430"/>
                  </a:lnTo>
                  <a:lnTo>
                    <a:pt x="0" y="1650927"/>
                  </a:lnTo>
                  <a:lnTo>
                    <a:pt x="0" y="1714425"/>
                  </a:lnTo>
                  <a:lnTo>
                    <a:pt x="0" y="17779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6225266" y="1966416"/>
              <a:ext cx="279887" cy="1839574"/>
            </a:xfrm>
            <a:custGeom>
              <a:avLst/>
              <a:pathLst>
                <a:path w="279887" h="1839574">
                  <a:moveTo>
                    <a:pt x="0" y="1839574"/>
                  </a:moveTo>
                  <a:lnTo>
                    <a:pt x="9651" y="1776814"/>
                  </a:lnTo>
                  <a:lnTo>
                    <a:pt x="19302" y="1714055"/>
                  </a:lnTo>
                  <a:lnTo>
                    <a:pt x="28953" y="1651295"/>
                  </a:lnTo>
                  <a:lnTo>
                    <a:pt x="38605" y="1588536"/>
                  </a:lnTo>
                  <a:lnTo>
                    <a:pt x="48256" y="1525777"/>
                  </a:lnTo>
                  <a:lnTo>
                    <a:pt x="57907" y="1463017"/>
                  </a:lnTo>
                  <a:lnTo>
                    <a:pt x="67558" y="1400258"/>
                  </a:lnTo>
                  <a:lnTo>
                    <a:pt x="77210" y="1337498"/>
                  </a:lnTo>
                  <a:lnTo>
                    <a:pt x="86861" y="1274739"/>
                  </a:lnTo>
                  <a:lnTo>
                    <a:pt x="96512" y="1211979"/>
                  </a:lnTo>
                  <a:lnTo>
                    <a:pt x="106164" y="1149220"/>
                  </a:lnTo>
                  <a:lnTo>
                    <a:pt x="115815" y="1086460"/>
                  </a:lnTo>
                  <a:lnTo>
                    <a:pt x="125466" y="1023701"/>
                  </a:lnTo>
                  <a:lnTo>
                    <a:pt x="135117" y="960941"/>
                  </a:lnTo>
                  <a:lnTo>
                    <a:pt x="144769" y="898182"/>
                  </a:lnTo>
                  <a:lnTo>
                    <a:pt x="154420" y="835422"/>
                  </a:lnTo>
                  <a:lnTo>
                    <a:pt x="164071" y="772663"/>
                  </a:lnTo>
                  <a:lnTo>
                    <a:pt x="173723" y="709903"/>
                  </a:lnTo>
                  <a:lnTo>
                    <a:pt x="183374" y="647144"/>
                  </a:lnTo>
                  <a:lnTo>
                    <a:pt x="193025" y="584384"/>
                  </a:lnTo>
                  <a:lnTo>
                    <a:pt x="202676" y="521625"/>
                  </a:lnTo>
                  <a:lnTo>
                    <a:pt x="212328" y="458866"/>
                  </a:lnTo>
                  <a:lnTo>
                    <a:pt x="221979" y="396106"/>
                  </a:lnTo>
                  <a:lnTo>
                    <a:pt x="231630" y="333347"/>
                  </a:lnTo>
                  <a:lnTo>
                    <a:pt x="241282" y="270587"/>
                  </a:lnTo>
                  <a:lnTo>
                    <a:pt x="250933" y="207828"/>
                  </a:lnTo>
                  <a:lnTo>
                    <a:pt x="260584" y="145068"/>
                  </a:lnTo>
                  <a:lnTo>
                    <a:pt x="270235" y="82309"/>
                  </a:lnTo>
                  <a:lnTo>
                    <a:pt x="279887" y="19549"/>
                  </a:lnTo>
                  <a:lnTo>
                    <a:pt x="214311" y="10668"/>
                  </a:lnTo>
                  <a:lnTo>
                    <a:pt x="148460" y="4149"/>
                  </a:lnTo>
                  <a:lnTo>
                    <a:pt x="82416" y="0"/>
                  </a:lnTo>
                  <a:lnTo>
                    <a:pt x="79574" y="63433"/>
                  </a:lnTo>
                  <a:lnTo>
                    <a:pt x="76732" y="126867"/>
                  </a:lnTo>
                  <a:lnTo>
                    <a:pt x="73890" y="190300"/>
                  </a:lnTo>
                  <a:lnTo>
                    <a:pt x="71048" y="253734"/>
                  </a:lnTo>
                  <a:lnTo>
                    <a:pt x="68206" y="317167"/>
                  </a:lnTo>
                  <a:lnTo>
                    <a:pt x="65364" y="380601"/>
                  </a:lnTo>
                  <a:lnTo>
                    <a:pt x="62522" y="444035"/>
                  </a:lnTo>
                  <a:lnTo>
                    <a:pt x="59680" y="507468"/>
                  </a:lnTo>
                  <a:lnTo>
                    <a:pt x="56838" y="570902"/>
                  </a:lnTo>
                  <a:lnTo>
                    <a:pt x="53996" y="634335"/>
                  </a:lnTo>
                  <a:lnTo>
                    <a:pt x="51154" y="697769"/>
                  </a:lnTo>
                  <a:lnTo>
                    <a:pt x="48313" y="761203"/>
                  </a:lnTo>
                  <a:lnTo>
                    <a:pt x="45471" y="824636"/>
                  </a:lnTo>
                  <a:lnTo>
                    <a:pt x="42629" y="888070"/>
                  </a:lnTo>
                  <a:lnTo>
                    <a:pt x="39787" y="951503"/>
                  </a:lnTo>
                  <a:lnTo>
                    <a:pt x="36945" y="1014937"/>
                  </a:lnTo>
                  <a:lnTo>
                    <a:pt x="34103" y="1078371"/>
                  </a:lnTo>
                  <a:lnTo>
                    <a:pt x="31261" y="1141804"/>
                  </a:lnTo>
                  <a:lnTo>
                    <a:pt x="28419" y="1205238"/>
                  </a:lnTo>
                  <a:lnTo>
                    <a:pt x="25577" y="1268671"/>
                  </a:lnTo>
                  <a:lnTo>
                    <a:pt x="22735" y="1332105"/>
                  </a:lnTo>
                  <a:lnTo>
                    <a:pt x="19893" y="1395539"/>
                  </a:lnTo>
                  <a:lnTo>
                    <a:pt x="17051" y="1458972"/>
                  </a:lnTo>
                  <a:lnTo>
                    <a:pt x="14209" y="1522406"/>
                  </a:lnTo>
                  <a:lnTo>
                    <a:pt x="11367" y="1585839"/>
                  </a:lnTo>
                  <a:lnTo>
                    <a:pt x="8525" y="1649273"/>
                  </a:lnTo>
                  <a:lnTo>
                    <a:pt x="5683" y="1712707"/>
                  </a:lnTo>
                  <a:lnTo>
                    <a:pt x="2841" y="177614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6225266" y="1985965"/>
              <a:ext cx="637108" cy="1820024"/>
            </a:xfrm>
            <a:custGeom>
              <a:avLst/>
              <a:pathLst>
                <a:path w="637108" h="1820024">
                  <a:moveTo>
                    <a:pt x="0" y="1820024"/>
                  </a:moveTo>
                  <a:lnTo>
                    <a:pt x="21969" y="1760448"/>
                  </a:lnTo>
                  <a:lnTo>
                    <a:pt x="43938" y="1700873"/>
                  </a:lnTo>
                  <a:lnTo>
                    <a:pt x="65907" y="1641297"/>
                  </a:lnTo>
                  <a:lnTo>
                    <a:pt x="87877" y="1581722"/>
                  </a:lnTo>
                  <a:lnTo>
                    <a:pt x="109846" y="1522146"/>
                  </a:lnTo>
                  <a:lnTo>
                    <a:pt x="131815" y="1462571"/>
                  </a:lnTo>
                  <a:lnTo>
                    <a:pt x="153784" y="1402995"/>
                  </a:lnTo>
                  <a:lnTo>
                    <a:pt x="175754" y="1343419"/>
                  </a:lnTo>
                  <a:lnTo>
                    <a:pt x="197723" y="1283844"/>
                  </a:lnTo>
                  <a:lnTo>
                    <a:pt x="219692" y="1224268"/>
                  </a:lnTo>
                  <a:lnTo>
                    <a:pt x="241661" y="1164693"/>
                  </a:lnTo>
                  <a:lnTo>
                    <a:pt x="263631" y="1105117"/>
                  </a:lnTo>
                  <a:lnTo>
                    <a:pt x="285600" y="1045542"/>
                  </a:lnTo>
                  <a:lnTo>
                    <a:pt x="307569" y="985966"/>
                  </a:lnTo>
                  <a:lnTo>
                    <a:pt x="329538" y="926390"/>
                  </a:lnTo>
                  <a:lnTo>
                    <a:pt x="351508" y="866815"/>
                  </a:lnTo>
                  <a:lnTo>
                    <a:pt x="373477" y="807239"/>
                  </a:lnTo>
                  <a:lnTo>
                    <a:pt x="395446" y="747664"/>
                  </a:lnTo>
                  <a:lnTo>
                    <a:pt x="417415" y="688088"/>
                  </a:lnTo>
                  <a:lnTo>
                    <a:pt x="439385" y="628512"/>
                  </a:lnTo>
                  <a:lnTo>
                    <a:pt x="461354" y="568937"/>
                  </a:lnTo>
                  <a:lnTo>
                    <a:pt x="483323" y="509361"/>
                  </a:lnTo>
                  <a:lnTo>
                    <a:pt x="505292" y="449786"/>
                  </a:lnTo>
                  <a:lnTo>
                    <a:pt x="527262" y="390210"/>
                  </a:lnTo>
                  <a:lnTo>
                    <a:pt x="549231" y="330635"/>
                  </a:lnTo>
                  <a:lnTo>
                    <a:pt x="571200" y="271059"/>
                  </a:lnTo>
                  <a:lnTo>
                    <a:pt x="593169" y="211483"/>
                  </a:lnTo>
                  <a:lnTo>
                    <a:pt x="615139" y="151908"/>
                  </a:lnTo>
                  <a:lnTo>
                    <a:pt x="637108" y="92332"/>
                  </a:lnTo>
                  <a:lnTo>
                    <a:pt x="567262" y="68157"/>
                  </a:lnTo>
                  <a:lnTo>
                    <a:pt x="496503" y="46804"/>
                  </a:lnTo>
                  <a:lnTo>
                    <a:pt x="424943" y="28307"/>
                  </a:lnTo>
                  <a:lnTo>
                    <a:pt x="352699" y="12698"/>
                  </a:lnTo>
                  <a:lnTo>
                    <a:pt x="279887" y="0"/>
                  </a:lnTo>
                  <a:lnTo>
                    <a:pt x="270235" y="62759"/>
                  </a:lnTo>
                  <a:lnTo>
                    <a:pt x="260584" y="125518"/>
                  </a:lnTo>
                  <a:lnTo>
                    <a:pt x="250933" y="188278"/>
                  </a:lnTo>
                  <a:lnTo>
                    <a:pt x="241282" y="251037"/>
                  </a:lnTo>
                  <a:lnTo>
                    <a:pt x="231630" y="313797"/>
                  </a:lnTo>
                  <a:lnTo>
                    <a:pt x="221979" y="376556"/>
                  </a:lnTo>
                  <a:lnTo>
                    <a:pt x="212328" y="439316"/>
                  </a:lnTo>
                  <a:lnTo>
                    <a:pt x="202676" y="502075"/>
                  </a:lnTo>
                  <a:lnTo>
                    <a:pt x="193025" y="564835"/>
                  </a:lnTo>
                  <a:lnTo>
                    <a:pt x="183374" y="627594"/>
                  </a:lnTo>
                  <a:lnTo>
                    <a:pt x="173723" y="690354"/>
                  </a:lnTo>
                  <a:lnTo>
                    <a:pt x="164071" y="753113"/>
                  </a:lnTo>
                  <a:lnTo>
                    <a:pt x="154420" y="815873"/>
                  </a:lnTo>
                  <a:lnTo>
                    <a:pt x="144769" y="878632"/>
                  </a:lnTo>
                  <a:lnTo>
                    <a:pt x="135117" y="941392"/>
                  </a:lnTo>
                  <a:lnTo>
                    <a:pt x="125466" y="1004151"/>
                  </a:lnTo>
                  <a:lnTo>
                    <a:pt x="115815" y="1066910"/>
                  </a:lnTo>
                  <a:lnTo>
                    <a:pt x="106164" y="1129670"/>
                  </a:lnTo>
                  <a:lnTo>
                    <a:pt x="96512" y="1192429"/>
                  </a:lnTo>
                  <a:lnTo>
                    <a:pt x="86861" y="1255189"/>
                  </a:lnTo>
                  <a:lnTo>
                    <a:pt x="77210" y="1317948"/>
                  </a:lnTo>
                  <a:lnTo>
                    <a:pt x="67558" y="1380708"/>
                  </a:lnTo>
                  <a:lnTo>
                    <a:pt x="57907" y="1443467"/>
                  </a:lnTo>
                  <a:lnTo>
                    <a:pt x="48256" y="1506227"/>
                  </a:lnTo>
                  <a:lnTo>
                    <a:pt x="38605" y="1568986"/>
                  </a:lnTo>
                  <a:lnTo>
                    <a:pt x="28953" y="1631746"/>
                  </a:lnTo>
                  <a:lnTo>
                    <a:pt x="19302" y="1694505"/>
                  </a:lnTo>
                  <a:lnTo>
                    <a:pt x="9651" y="17572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6225266" y="2078298"/>
              <a:ext cx="1126408" cy="1727691"/>
            </a:xfrm>
            <a:custGeom>
              <a:avLst/>
              <a:pathLst>
                <a:path w="1126408" h="1727691">
                  <a:moveTo>
                    <a:pt x="0" y="1727691"/>
                  </a:moveTo>
                  <a:lnTo>
                    <a:pt x="38841" y="1677460"/>
                  </a:lnTo>
                  <a:lnTo>
                    <a:pt x="77683" y="1627228"/>
                  </a:lnTo>
                  <a:lnTo>
                    <a:pt x="116525" y="1576996"/>
                  </a:lnTo>
                  <a:lnTo>
                    <a:pt x="155366" y="1526765"/>
                  </a:lnTo>
                  <a:lnTo>
                    <a:pt x="194208" y="1476533"/>
                  </a:lnTo>
                  <a:lnTo>
                    <a:pt x="233050" y="1426301"/>
                  </a:lnTo>
                  <a:lnTo>
                    <a:pt x="271891" y="1376070"/>
                  </a:lnTo>
                  <a:lnTo>
                    <a:pt x="310733" y="1325838"/>
                  </a:lnTo>
                  <a:lnTo>
                    <a:pt x="349575" y="1275606"/>
                  </a:lnTo>
                  <a:lnTo>
                    <a:pt x="388416" y="1225375"/>
                  </a:lnTo>
                  <a:lnTo>
                    <a:pt x="427258" y="1175143"/>
                  </a:lnTo>
                  <a:lnTo>
                    <a:pt x="466100" y="1124911"/>
                  </a:lnTo>
                  <a:lnTo>
                    <a:pt x="504941" y="1074679"/>
                  </a:lnTo>
                  <a:lnTo>
                    <a:pt x="543783" y="1024448"/>
                  </a:lnTo>
                  <a:lnTo>
                    <a:pt x="582625" y="974216"/>
                  </a:lnTo>
                  <a:lnTo>
                    <a:pt x="621466" y="923984"/>
                  </a:lnTo>
                  <a:lnTo>
                    <a:pt x="660308" y="873753"/>
                  </a:lnTo>
                  <a:lnTo>
                    <a:pt x="699150" y="823521"/>
                  </a:lnTo>
                  <a:lnTo>
                    <a:pt x="737991" y="773289"/>
                  </a:lnTo>
                  <a:lnTo>
                    <a:pt x="776833" y="723058"/>
                  </a:lnTo>
                  <a:lnTo>
                    <a:pt x="815675" y="672826"/>
                  </a:lnTo>
                  <a:lnTo>
                    <a:pt x="854516" y="622594"/>
                  </a:lnTo>
                  <a:lnTo>
                    <a:pt x="893358" y="572363"/>
                  </a:lnTo>
                  <a:lnTo>
                    <a:pt x="932200" y="522131"/>
                  </a:lnTo>
                  <a:lnTo>
                    <a:pt x="971042" y="471899"/>
                  </a:lnTo>
                  <a:lnTo>
                    <a:pt x="1009883" y="421668"/>
                  </a:lnTo>
                  <a:lnTo>
                    <a:pt x="1048725" y="371436"/>
                  </a:lnTo>
                  <a:lnTo>
                    <a:pt x="1087567" y="321204"/>
                  </a:lnTo>
                  <a:lnTo>
                    <a:pt x="1126408" y="270973"/>
                  </a:lnTo>
                  <a:lnTo>
                    <a:pt x="1076417" y="233653"/>
                  </a:lnTo>
                  <a:lnTo>
                    <a:pt x="1025190" y="198047"/>
                  </a:lnTo>
                  <a:lnTo>
                    <a:pt x="972786" y="164198"/>
                  </a:lnTo>
                  <a:lnTo>
                    <a:pt x="919266" y="132143"/>
                  </a:lnTo>
                  <a:lnTo>
                    <a:pt x="864691" y="101919"/>
                  </a:lnTo>
                  <a:lnTo>
                    <a:pt x="809123" y="73562"/>
                  </a:lnTo>
                  <a:lnTo>
                    <a:pt x="752627" y="47103"/>
                  </a:lnTo>
                  <a:lnTo>
                    <a:pt x="695266" y="22572"/>
                  </a:lnTo>
                  <a:lnTo>
                    <a:pt x="637108" y="0"/>
                  </a:lnTo>
                  <a:lnTo>
                    <a:pt x="615139" y="59575"/>
                  </a:lnTo>
                  <a:lnTo>
                    <a:pt x="593169" y="119151"/>
                  </a:lnTo>
                  <a:lnTo>
                    <a:pt x="571200" y="178726"/>
                  </a:lnTo>
                  <a:lnTo>
                    <a:pt x="549231" y="238302"/>
                  </a:lnTo>
                  <a:lnTo>
                    <a:pt x="527262" y="297877"/>
                  </a:lnTo>
                  <a:lnTo>
                    <a:pt x="505292" y="357453"/>
                  </a:lnTo>
                  <a:lnTo>
                    <a:pt x="483323" y="417029"/>
                  </a:lnTo>
                  <a:lnTo>
                    <a:pt x="461354" y="476604"/>
                  </a:lnTo>
                  <a:lnTo>
                    <a:pt x="439385" y="536180"/>
                  </a:lnTo>
                  <a:lnTo>
                    <a:pt x="417415" y="595755"/>
                  </a:lnTo>
                  <a:lnTo>
                    <a:pt x="395446" y="655331"/>
                  </a:lnTo>
                  <a:lnTo>
                    <a:pt x="373477" y="714906"/>
                  </a:lnTo>
                  <a:lnTo>
                    <a:pt x="351508" y="774482"/>
                  </a:lnTo>
                  <a:lnTo>
                    <a:pt x="329538" y="834058"/>
                  </a:lnTo>
                  <a:lnTo>
                    <a:pt x="307569" y="893633"/>
                  </a:lnTo>
                  <a:lnTo>
                    <a:pt x="285600" y="953209"/>
                  </a:lnTo>
                  <a:lnTo>
                    <a:pt x="263631" y="1012784"/>
                  </a:lnTo>
                  <a:lnTo>
                    <a:pt x="241661" y="1072360"/>
                  </a:lnTo>
                  <a:lnTo>
                    <a:pt x="219692" y="1131936"/>
                  </a:lnTo>
                  <a:lnTo>
                    <a:pt x="197723" y="1191511"/>
                  </a:lnTo>
                  <a:lnTo>
                    <a:pt x="175754" y="1251087"/>
                  </a:lnTo>
                  <a:lnTo>
                    <a:pt x="153784" y="1310662"/>
                  </a:lnTo>
                  <a:lnTo>
                    <a:pt x="131815" y="1370238"/>
                  </a:lnTo>
                  <a:lnTo>
                    <a:pt x="109846" y="1429813"/>
                  </a:lnTo>
                  <a:lnTo>
                    <a:pt x="87877" y="1489389"/>
                  </a:lnTo>
                  <a:lnTo>
                    <a:pt x="65907" y="1548965"/>
                  </a:lnTo>
                  <a:lnTo>
                    <a:pt x="43938" y="1608540"/>
                  </a:lnTo>
                  <a:lnTo>
                    <a:pt x="21969" y="166811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6225266" y="2349271"/>
              <a:ext cx="1569368" cy="1456718"/>
            </a:xfrm>
            <a:custGeom>
              <a:avLst/>
              <a:pathLst>
                <a:path w="1569368" h="1456718">
                  <a:moveTo>
                    <a:pt x="0" y="1456718"/>
                  </a:moveTo>
                  <a:lnTo>
                    <a:pt x="54116" y="1423502"/>
                  </a:lnTo>
                  <a:lnTo>
                    <a:pt x="108232" y="1390285"/>
                  </a:lnTo>
                  <a:lnTo>
                    <a:pt x="162348" y="1357069"/>
                  </a:lnTo>
                  <a:lnTo>
                    <a:pt x="216464" y="1323852"/>
                  </a:lnTo>
                  <a:lnTo>
                    <a:pt x="270580" y="1290636"/>
                  </a:lnTo>
                  <a:lnTo>
                    <a:pt x="324697" y="1257419"/>
                  </a:lnTo>
                  <a:lnTo>
                    <a:pt x="378813" y="1224203"/>
                  </a:lnTo>
                  <a:lnTo>
                    <a:pt x="432929" y="1190986"/>
                  </a:lnTo>
                  <a:lnTo>
                    <a:pt x="487045" y="1157769"/>
                  </a:lnTo>
                  <a:lnTo>
                    <a:pt x="541161" y="1124553"/>
                  </a:lnTo>
                  <a:lnTo>
                    <a:pt x="595277" y="1091336"/>
                  </a:lnTo>
                  <a:lnTo>
                    <a:pt x="649394" y="1058120"/>
                  </a:lnTo>
                  <a:lnTo>
                    <a:pt x="703510" y="1024903"/>
                  </a:lnTo>
                  <a:lnTo>
                    <a:pt x="757626" y="991687"/>
                  </a:lnTo>
                  <a:lnTo>
                    <a:pt x="811742" y="958470"/>
                  </a:lnTo>
                  <a:lnTo>
                    <a:pt x="865858" y="925254"/>
                  </a:lnTo>
                  <a:lnTo>
                    <a:pt x="919974" y="892037"/>
                  </a:lnTo>
                  <a:lnTo>
                    <a:pt x="974091" y="858821"/>
                  </a:lnTo>
                  <a:lnTo>
                    <a:pt x="1028207" y="825604"/>
                  </a:lnTo>
                  <a:lnTo>
                    <a:pt x="1082323" y="792388"/>
                  </a:lnTo>
                  <a:lnTo>
                    <a:pt x="1136439" y="759171"/>
                  </a:lnTo>
                  <a:lnTo>
                    <a:pt x="1190555" y="725954"/>
                  </a:lnTo>
                  <a:lnTo>
                    <a:pt x="1244671" y="692738"/>
                  </a:lnTo>
                  <a:lnTo>
                    <a:pt x="1298788" y="659521"/>
                  </a:lnTo>
                  <a:lnTo>
                    <a:pt x="1352904" y="626305"/>
                  </a:lnTo>
                  <a:lnTo>
                    <a:pt x="1407020" y="593088"/>
                  </a:lnTo>
                  <a:lnTo>
                    <a:pt x="1461136" y="559872"/>
                  </a:lnTo>
                  <a:lnTo>
                    <a:pt x="1515252" y="526655"/>
                  </a:lnTo>
                  <a:lnTo>
                    <a:pt x="1569368" y="493439"/>
                  </a:lnTo>
                  <a:lnTo>
                    <a:pt x="1533469" y="437260"/>
                  </a:lnTo>
                  <a:lnTo>
                    <a:pt x="1495560" y="382417"/>
                  </a:lnTo>
                  <a:lnTo>
                    <a:pt x="1455691" y="328982"/>
                  </a:lnTo>
                  <a:lnTo>
                    <a:pt x="1413913" y="277026"/>
                  </a:lnTo>
                  <a:lnTo>
                    <a:pt x="1370282" y="226616"/>
                  </a:lnTo>
                  <a:lnTo>
                    <a:pt x="1324855" y="177819"/>
                  </a:lnTo>
                  <a:lnTo>
                    <a:pt x="1277691" y="130698"/>
                  </a:lnTo>
                  <a:lnTo>
                    <a:pt x="1228852" y="85315"/>
                  </a:lnTo>
                  <a:lnTo>
                    <a:pt x="1178403" y="41730"/>
                  </a:lnTo>
                  <a:lnTo>
                    <a:pt x="1126408" y="0"/>
                  </a:lnTo>
                  <a:lnTo>
                    <a:pt x="1087567" y="50231"/>
                  </a:lnTo>
                  <a:lnTo>
                    <a:pt x="1048725" y="100463"/>
                  </a:lnTo>
                  <a:lnTo>
                    <a:pt x="1009883" y="150695"/>
                  </a:lnTo>
                  <a:lnTo>
                    <a:pt x="971042" y="200926"/>
                  </a:lnTo>
                  <a:lnTo>
                    <a:pt x="932200" y="251158"/>
                  </a:lnTo>
                  <a:lnTo>
                    <a:pt x="893358" y="301390"/>
                  </a:lnTo>
                  <a:lnTo>
                    <a:pt x="854516" y="351621"/>
                  </a:lnTo>
                  <a:lnTo>
                    <a:pt x="815675" y="401853"/>
                  </a:lnTo>
                  <a:lnTo>
                    <a:pt x="776833" y="452085"/>
                  </a:lnTo>
                  <a:lnTo>
                    <a:pt x="737991" y="502316"/>
                  </a:lnTo>
                  <a:lnTo>
                    <a:pt x="699150" y="552548"/>
                  </a:lnTo>
                  <a:lnTo>
                    <a:pt x="660308" y="602780"/>
                  </a:lnTo>
                  <a:lnTo>
                    <a:pt x="621466" y="653011"/>
                  </a:lnTo>
                  <a:lnTo>
                    <a:pt x="582625" y="703243"/>
                  </a:lnTo>
                  <a:lnTo>
                    <a:pt x="543783" y="753475"/>
                  </a:lnTo>
                  <a:lnTo>
                    <a:pt x="504941" y="803706"/>
                  </a:lnTo>
                  <a:lnTo>
                    <a:pt x="466100" y="853938"/>
                  </a:lnTo>
                  <a:lnTo>
                    <a:pt x="427258" y="904170"/>
                  </a:lnTo>
                  <a:lnTo>
                    <a:pt x="388416" y="954401"/>
                  </a:lnTo>
                  <a:lnTo>
                    <a:pt x="349575" y="1004633"/>
                  </a:lnTo>
                  <a:lnTo>
                    <a:pt x="310733" y="1054865"/>
                  </a:lnTo>
                  <a:lnTo>
                    <a:pt x="271891" y="1105097"/>
                  </a:lnTo>
                  <a:lnTo>
                    <a:pt x="233050" y="1155328"/>
                  </a:lnTo>
                  <a:lnTo>
                    <a:pt x="194208" y="1205560"/>
                  </a:lnTo>
                  <a:lnTo>
                    <a:pt x="155366" y="1255792"/>
                  </a:lnTo>
                  <a:lnTo>
                    <a:pt x="116525" y="1306023"/>
                  </a:lnTo>
                  <a:lnTo>
                    <a:pt x="77683" y="1356255"/>
                  </a:lnTo>
                  <a:lnTo>
                    <a:pt x="38841" y="140648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6225266" y="2842710"/>
              <a:ext cx="1806003" cy="963279"/>
            </a:xfrm>
            <a:custGeom>
              <a:avLst/>
              <a:pathLst>
                <a:path w="1806003" h="963279">
                  <a:moveTo>
                    <a:pt x="0" y="963279"/>
                  </a:moveTo>
                  <a:lnTo>
                    <a:pt x="62275" y="950885"/>
                  </a:lnTo>
                  <a:lnTo>
                    <a:pt x="124551" y="938492"/>
                  </a:lnTo>
                  <a:lnTo>
                    <a:pt x="186827" y="926098"/>
                  </a:lnTo>
                  <a:lnTo>
                    <a:pt x="249103" y="913705"/>
                  </a:lnTo>
                  <a:lnTo>
                    <a:pt x="311379" y="901311"/>
                  </a:lnTo>
                  <a:lnTo>
                    <a:pt x="373655" y="888918"/>
                  </a:lnTo>
                  <a:lnTo>
                    <a:pt x="435931" y="876524"/>
                  </a:lnTo>
                  <a:lnTo>
                    <a:pt x="498207" y="864130"/>
                  </a:lnTo>
                  <a:lnTo>
                    <a:pt x="560483" y="851737"/>
                  </a:lnTo>
                  <a:lnTo>
                    <a:pt x="622759" y="839343"/>
                  </a:lnTo>
                  <a:lnTo>
                    <a:pt x="685035" y="826950"/>
                  </a:lnTo>
                  <a:lnTo>
                    <a:pt x="747311" y="814556"/>
                  </a:lnTo>
                  <a:lnTo>
                    <a:pt x="809587" y="802163"/>
                  </a:lnTo>
                  <a:lnTo>
                    <a:pt x="871863" y="789769"/>
                  </a:lnTo>
                  <a:lnTo>
                    <a:pt x="934139" y="777375"/>
                  </a:lnTo>
                  <a:lnTo>
                    <a:pt x="996415" y="764982"/>
                  </a:lnTo>
                  <a:lnTo>
                    <a:pt x="1058691" y="752588"/>
                  </a:lnTo>
                  <a:lnTo>
                    <a:pt x="1120967" y="740195"/>
                  </a:lnTo>
                  <a:lnTo>
                    <a:pt x="1183243" y="727801"/>
                  </a:lnTo>
                  <a:lnTo>
                    <a:pt x="1245519" y="715408"/>
                  </a:lnTo>
                  <a:lnTo>
                    <a:pt x="1307795" y="703014"/>
                  </a:lnTo>
                  <a:lnTo>
                    <a:pt x="1370071" y="690620"/>
                  </a:lnTo>
                  <a:lnTo>
                    <a:pt x="1432347" y="678227"/>
                  </a:lnTo>
                  <a:lnTo>
                    <a:pt x="1494623" y="665833"/>
                  </a:lnTo>
                  <a:lnTo>
                    <a:pt x="1556899" y="653440"/>
                  </a:lnTo>
                  <a:lnTo>
                    <a:pt x="1619175" y="641046"/>
                  </a:lnTo>
                  <a:lnTo>
                    <a:pt x="1681451" y="628653"/>
                  </a:lnTo>
                  <a:lnTo>
                    <a:pt x="1743727" y="616259"/>
                  </a:lnTo>
                  <a:lnTo>
                    <a:pt x="1806003" y="603865"/>
                  </a:lnTo>
                  <a:lnTo>
                    <a:pt x="1792148" y="540160"/>
                  </a:lnTo>
                  <a:lnTo>
                    <a:pt x="1776047" y="476986"/>
                  </a:lnTo>
                  <a:lnTo>
                    <a:pt x="1757720" y="414421"/>
                  </a:lnTo>
                  <a:lnTo>
                    <a:pt x="1737189" y="352544"/>
                  </a:lnTo>
                  <a:lnTo>
                    <a:pt x="1714481" y="291432"/>
                  </a:lnTo>
                  <a:lnTo>
                    <a:pt x="1689624" y="231163"/>
                  </a:lnTo>
                  <a:lnTo>
                    <a:pt x="1662649" y="171811"/>
                  </a:lnTo>
                  <a:lnTo>
                    <a:pt x="1633590" y="113451"/>
                  </a:lnTo>
                  <a:lnTo>
                    <a:pt x="1602484" y="56157"/>
                  </a:lnTo>
                  <a:lnTo>
                    <a:pt x="1569368" y="0"/>
                  </a:lnTo>
                  <a:lnTo>
                    <a:pt x="1515252" y="33216"/>
                  </a:lnTo>
                  <a:lnTo>
                    <a:pt x="1461136" y="66433"/>
                  </a:lnTo>
                  <a:lnTo>
                    <a:pt x="1407020" y="99649"/>
                  </a:lnTo>
                  <a:lnTo>
                    <a:pt x="1352904" y="132866"/>
                  </a:lnTo>
                  <a:lnTo>
                    <a:pt x="1298788" y="166082"/>
                  </a:lnTo>
                  <a:lnTo>
                    <a:pt x="1244671" y="199299"/>
                  </a:lnTo>
                  <a:lnTo>
                    <a:pt x="1190555" y="232515"/>
                  </a:lnTo>
                  <a:lnTo>
                    <a:pt x="1136439" y="265732"/>
                  </a:lnTo>
                  <a:lnTo>
                    <a:pt x="1082323" y="298948"/>
                  </a:lnTo>
                  <a:lnTo>
                    <a:pt x="1028207" y="332165"/>
                  </a:lnTo>
                  <a:lnTo>
                    <a:pt x="974091" y="365381"/>
                  </a:lnTo>
                  <a:lnTo>
                    <a:pt x="919974" y="398598"/>
                  </a:lnTo>
                  <a:lnTo>
                    <a:pt x="865858" y="431814"/>
                  </a:lnTo>
                  <a:lnTo>
                    <a:pt x="811742" y="465031"/>
                  </a:lnTo>
                  <a:lnTo>
                    <a:pt x="757626" y="498248"/>
                  </a:lnTo>
                  <a:lnTo>
                    <a:pt x="703510" y="531464"/>
                  </a:lnTo>
                  <a:lnTo>
                    <a:pt x="649394" y="564681"/>
                  </a:lnTo>
                  <a:lnTo>
                    <a:pt x="595277" y="597897"/>
                  </a:lnTo>
                  <a:lnTo>
                    <a:pt x="541161" y="631114"/>
                  </a:lnTo>
                  <a:lnTo>
                    <a:pt x="487045" y="664330"/>
                  </a:lnTo>
                  <a:lnTo>
                    <a:pt x="432929" y="697547"/>
                  </a:lnTo>
                  <a:lnTo>
                    <a:pt x="378813" y="730763"/>
                  </a:lnTo>
                  <a:lnTo>
                    <a:pt x="324697" y="763980"/>
                  </a:lnTo>
                  <a:lnTo>
                    <a:pt x="270580" y="797196"/>
                  </a:lnTo>
                  <a:lnTo>
                    <a:pt x="216464" y="830413"/>
                  </a:lnTo>
                  <a:lnTo>
                    <a:pt x="162348" y="863629"/>
                  </a:lnTo>
                  <a:lnTo>
                    <a:pt x="108232" y="896846"/>
                  </a:lnTo>
                  <a:lnTo>
                    <a:pt x="54116" y="93006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6225266" y="3446576"/>
              <a:ext cx="1841307" cy="820438"/>
            </a:xfrm>
            <a:custGeom>
              <a:avLst/>
              <a:pathLst>
                <a:path w="1841307" h="820438">
                  <a:moveTo>
                    <a:pt x="0" y="359413"/>
                  </a:moveTo>
                  <a:lnTo>
                    <a:pt x="61474" y="375311"/>
                  </a:lnTo>
                  <a:lnTo>
                    <a:pt x="122949" y="391208"/>
                  </a:lnTo>
                  <a:lnTo>
                    <a:pt x="184424" y="407105"/>
                  </a:lnTo>
                  <a:lnTo>
                    <a:pt x="245899" y="423003"/>
                  </a:lnTo>
                  <a:lnTo>
                    <a:pt x="307374" y="438900"/>
                  </a:lnTo>
                  <a:lnTo>
                    <a:pt x="368849" y="454798"/>
                  </a:lnTo>
                  <a:lnTo>
                    <a:pt x="430324" y="470695"/>
                  </a:lnTo>
                  <a:lnTo>
                    <a:pt x="491799" y="486592"/>
                  </a:lnTo>
                  <a:lnTo>
                    <a:pt x="553274" y="502490"/>
                  </a:lnTo>
                  <a:lnTo>
                    <a:pt x="614749" y="518387"/>
                  </a:lnTo>
                  <a:lnTo>
                    <a:pt x="676224" y="534285"/>
                  </a:lnTo>
                  <a:lnTo>
                    <a:pt x="737699" y="550182"/>
                  </a:lnTo>
                  <a:lnTo>
                    <a:pt x="799174" y="566079"/>
                  </a:lnTo>
                  <a:lnTo>
                    <a:pt x="860649" y="581977"/>
                  </a:lnTo>
                  <a:lnTo>
                    <a:pt x="922124" y="597874"/>
                  </a:lnTo>
                  <a:lnTo>
                    <a:pt x="983599" y="613772"/>
                  </a:lnTo>
                  <a:lnTo>
                    <a:pt x="1045074" y="629669"/>
                  </a:lnTo>
                  <a:lnTo>
                    <a:pt x="1106549" y="645566"/>
                  </a:lnTo>
                  <a:lnTo>
                    <a:pt x="1168024" y="661464"/>
                  </a:lnTo>
                  <a:lnTo>
                    <a:pt x="1229499" y="677361"/>
                  </a:lnTo>
                  <a:lnTo>
                    <a:pt x="1290974" y="693259"/>
                  </a:lnTo>
                  <a:lnTo>
                    <a:pt x="1352449" y="709156"/>
                  </a:lnTo>
                  <a:lnTo>
                    <a:pt x="1413924" y="725053"/>
                  </a:lnTo>
                  <a:lnTo>
                    <a:pt x="1475399" y="740951"/>
                  </a:lnTo>
                  <a:lnTo>
                    <a:pt x="1536873" y="756848"/>
                  </a:lnTo>
                  <a:lnTo>
                    <a:pt x="1598348" y="772746"/>
                  </a:lnTo>
                  <a:lnTo>
                    <a:pt x="1659823" y="788643"/>
                  </a:lnTo>
                  <a:lnTo>
                    <a:pt x="1721298" y="804540"/>
                  </a:lnTo>
                  <a:lnTo>
                    <a:pt x="1782773" y="820438"/>
                  </a:lnTo>
                  <a:lnTo>
                    <a:pt x="1797645" y="758532"/>
                  </a:lnTo>
                  <a:lnTo>
                    <a:pt x="1810368" y="696148"/>
                  </a:lnTo>
                  <a:lnTo>
                    <a:pt x="1820927" y="633363"/>
                  </a:lnTo>
                  <a:lnTo>
                    <a:pt x="1829309" y="570249"/>
                  </a:lnTo>
                  <a:lnTo>
                    <a:pt x="1835504" y="506884"/>
                  </a:lnTo>
                  <a:lnTo>
                    <a:pt x="1839505" y="443343"/>
                  </a:lnTo>
                  <a:lnTo>
                    <a:pt x="1841307" y="379701"/>
                  </a:lnTo>
                  <a:lnTo>
                    <a:pt x="1840908" y="316034"/>
                  </a:lnTo>
                  <a:lnTo>
                    <a:pt x="1838308" y="252420"/>
                  </a:lnTo>
                  <a:lnTo>
                    <a:pt x="1833511" y="188934"/>
                  </a:lnTo>
                  <a:lnTo>
                    <a:pt x="1826521" y="125651"/>
                  </a:lnTo>
                  <a:lnTo>
                    <a:pt x="1817348" y="62648"/>
                  </a:lnTo>
                  <a:lnTo>
                    <a:pt x="1806003" y="0"/>
                  </a:lnTo>
                  <a:lnTo>
                    <a:pt x="1743727" y="12393"/>
                  </a:lnTo>
                  <a:lnTo>
                    <a:pt x="1681451" y="24787"/>
                  </a:lnTo>
                  <a:lnTo>
                    <a:pt x="1619175" y="37180"/>
                  </a:lnTo>
                  <a:lnTo>
                    <a:pt x="1556899" y="49574"/>
                  </a:lnTo>
                  <a:lnTo>
                    <a:pt x="1494623" y="61967"/>
                  </a:lnTo>
                  <a:lnTo>
                    <a:pt x="1432347" y="74361"/>
                  </a:lnTo>
                  <a:lnTo>
                    <a:pt x="1370071" y="86755"/>
                  </a:lnTo>
                  <a:lnTo>
                    <a:pt x="1307795" y="99148"/>
                  </a:lnTo>
                  <a:lnTo>
                    <a:pt x="1245519" y="111542"/>
                  </a:lnTo>
                  <a:lnTo>
                    <a:pt x="1183243" y="123935"/>
                  </a:lnTo>
                  <a:lnTo>
                    <a:pt x="1120967" y="136329"/>
                  </a:lnTo>
                  <a:lnTo>
                    <a:pt x="1058691" y="148722"/>
                  </a:lnTo>
                  <a:lnTo>
                    <a:pt x="996415" y="161116"/>
                  </a:lnTo>
                  <a:lnTo>
                    <a:pt x="934139" y="173510"/>
                  </a:lnTo>
                  <a:lnTo>
                    <a:pt x="871863" y="185903"/>
                  </a:lnTo>
                  <a:lnTo>
                    <a:pt x="809587" y="198297"/>
                  </a:lnTo>
                  <a:lnTo>
                    <a:pt x="747311" y="210690"/>
                  </a:lnTo>
                  <a:lnTo>
                    <a:pt x="685035" y="223084"/>
                  </a:lnTo>
                  <a:lnTo>
                    <a:pt x="622759" y="235477"/>
                  </a:lnTo>
                  <a:lnTo>
                    <a:pt x="560483" y="247871"/>
                  </a:lnTo>
                  <a:lnTo>
                    <a:pt x="498207" y="260265"/>
                  </a:lnTo>
                  <a:lnTo>
                    <a:pt x="435931" y="272658"/>
                  </a:lnTo>
                  <a:lnTo>
                    <a:pt x="373655" y="285052"/>
                  </a:lnTo>
                  <a:lnTo>
                    <a:pt x="311379" y="297445"/>
                  </a:lnTo>
                  <a:lnTo>
                    <a:pt x="249103" y="309839"/>
                  </a:lnTo>
                  <a:lnTo>
                    <a:pt x="186827" y="322232"/>
                  </a:lnTo>
                  <a:lnTo>
                    <a:pt x="124551" y="334626"/>
                  </a:lnTo>
                  <a:lnTo>
                    <a:pt x="62275" y="34702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6225266" y="3805990"/>
              <a:ext cx="1782773" cy="1337814"/>
            </a:xfrm>
            <a:custGeom>
              <a:avLst/>
              <a:pathLst>
                <a:path w="1782773" h="1337814">
                  <a:moveTo>
                    <a:pt x="0" y="0"/>
                  </a:moveTo>
                  <a:lnTo>
                    <a:pt x="43632" y="46131"/>
                  </a:lnTo>
                  <a:lnTo>
                    <a:pt x="87264" y="92263"/>
                  </a:lnTo>
                  <a:lnTo>
                    <a:pt x="130897" y="138394"/>
                  </a:lnTo>
                  <a:lnTo>
                    <a:pt x="174529" y="184526"/>
                  </a:lnTo>
                  <a:lnTo>
                    <a:pt x="218161" y="230657"/>
                  </a:lnTo>
                  <a:lnTo>
                    <a:pt x="261794" y="276789"/>
                  </a:lnTo>
                  <a:lnTo>
                    <a:pt x="305426" y="322920"/>
                  </a:lnTo>
                  <a:lnTo>
                    <a:pt x="349058" y="369052"/>
                  </a:lnTo>
                  <a:lnTo>
                    <a:pt x="392691" y="415183"/>
                  </a:lnTo>
                  <a:lnTo>
                    <a:pt x="436323" y="461315"/>
                  </a:lnTo>
                  <a:lnTo>
                    <a:pt x="479955" y="507446"/>
                  </a:lnTo>
                  <a:lnTo>
                    <a:pt x="523588" y="553578"/>
                  </a:lnTo>
                  <a:lnTo>
                    <a:pt x="567220" y="599709"/>
                  </a:lnTo>
                  <a:lnTo>
                    <a:pt x="610852" y="645841"/>
                  </a:lnTo>
                  <a:lnTo>
                    <a:pt x="654485" y="691972"/>
                  </a:lnTo>
                  <a:lnTo>
                    <a:pt x="698117" y="738104"/>
                  </a:lnTo>
                  <a:lnTo>
                    <a:pt x="741749" y="784235"/>
                  </a:lnTo>
                  <a:lnTo>
                    <a:pt x="785382" y="830367"/>
                  </a:lnTo>
                  <a:lnTo>
                    <a:pt x="829014" y="876498"/>
                  </a:lnTo>
                  <a:lnTo>
                    <a:pt x="872646" y="922630"/>
                  </a:lnTo>
                  <a:lnTo>
                    <a:pt x="916279" y="968762"/>
                  </a:lnTo>
                  <a:lnTo>
                    <a:pt x="959911" y="1014893"/>
                  </a:lnTo>
                  <a:lnTo>
                    <a:pt x="1003543" y="1061025"/>
                  </a:lnTo>
                  <a:lnTo>
                    <a:pt x="1047176" y="1107156"/>
                  </a:lnTo>
                  <a:lnTo>
                    <a:pt x="1090808" y="1153288"/>
                  </a:lnTo>
                  <a:lnTo>
                    <a:pt x="1134440" y="1199419"/>
                  </a:lnTo>
                  <a:lnTo>
                    <a:pt x="1178073" y="1245551"/>
                  </a:lnTo>
                  <a:lnTo>
                    <a:pt x="1221705" y="1291682"/>
                  </a:lnTo>
                  <a:lnTo>
                    <a:pt x="1265337" y="1337814"/>
                  </a:lnTo>
                  <a:lnTo>
                    <a:pt x="1311390" y="1292702"/>
                  </a:lnTo>
                  <a:lnTo>
                    <a:pt x="1355836" y="1246006"/>
                  </a:lnTo>
                  <a:lnTo>
                    <a:pt x="1398621" y="1197783"/>
                  </a:lnTo>
                  <a:lnTo>
                    <a:pt x="1439691" y="1148092"/>
                  </a:lnTo>
                  <a:lnTo>
                    <a:pt x="1478996" y="1096993"/>
                  </a:lnTo>
                  <a:lnTo>
                    <a:pt x="1516489" y="1044550"/>
                  </a:lnTo>
                  <a:lnTo>
                    <a:pt x="1552123" y="990827"/>
                  </a:lnTo>
                  <a:lnTo>
                    <a:pt x="1585854" y="935890"/>
                  </a:lnTo>
                  <a:lnTo>
                    <a:pt x="1617642" y="879805"/>
                  </a:lnTo>
                  <a:lnTo>
                    <a:pt x="1647448" y="822642"/>
                  </a:lnTo>
                  <a:lnTo>
                    <a:pt x="1675234" y="764471"/>
                  </a:lnTo>
                  <a:lnTo>
                    <a:pt x="1700967" y="705363"/>
                  </a:lnTo>
                  <a:lnTo>
                    <a:pt x="1724615" y="645390"/>
                  </a:lnTo>
                  <a:lnTo>
                    <a:pt x="1746149" y="584626"/>
                  </a:lnTo>
                  <a:lnTo>
                    <a:pt x="1765543" y="523146"/>
                  </a:lnTo>
                  <a:lnTo>
                    <a:pt x="1782773" y="461024"/>
                  </a:lnTo>
                  <a:lnTo>
                    <a:pt x="1721298" y="445127"/>
                  </a:lnTo>
                  <a:lnTo>
                    <a:pt x="1659823" y="429229"/>
                  </a:lnTo>
                  <a:lnTo>
                    <a:pt x="1598348" y="413332"/>
                  </a:lnTo>
                  <a:lnTo>
                    <a:pt x="1536873" y="397435"/>
                  </a:lnTo>
                  <a:lnTo>
                    <a:pt x="1475399" y="381537"/>
                  </a:lnTo>
                  <a:lnTo>
                    <a:pt x="1413924" y="365640"/>
                  </a:lnTo>
                  <a:lnTo>
                    <a:pt x="1352449" y="349742"/>
                  </a:lnTo>
                  <a:lnTo>
                    <a:pt x="1290974" y="333845"/>
                  </a:lnTo>
                  <a:lnTo>
                    <a:pt x="1229499" y="317948"/>
                  </a:lnTo>
                  <a:lnTo>
                    <a:pt x="1168024" y="302050"/>
                  </a:lnTo>
                  <a:lnTo>
                    <a:pt x="1106549" y="286153"/>
                  </a:lnTo>
                  <a:lnTo>
                    <a:pt x="1045074" y="270255"/>
                  </a:lnTo>
                  <a:lnTo>
                    <a:pt x="983599" y="254358"/>
                  </a:lnTo>
                  <a:lnTo>
                    <a:pt x="922124" y="238461"/>
                  </a:lnTo>
                  <a:lnTo>
                    <a:pt x="860649" y="222563"/>
                  </a:lnTo>
                  <a:lnTo>
                    <a:pt x="799174" y="206666"/>
                  </a:lnTo>
                  <a:lnTo>
                    <a:pt x="737699" y="190768"/>
                  </a:lnTo>
                  <a:lnTo>
                    <a:pt x="676224" y="174871"/>
                  </a:lnTo>
                  <a:lnTo>
                    <a:pt x="614749" y="158974"/>
                  </a:lnTo>
                  <a:lnTo>
                    <a:pt x="553274" y="143076"/>
                  </a:lnTo>
                  <a:lnTo>
                    <a:pt x="491799" y="127179"/>
                  </a:lnTo>
                  <a:lnTo>
                    <a:pt x="430324" y="111281"/>
                  </a:lnTo>
                  <a:lnTo>
                    <a:pt x="368849" y="95384"/>
                  </a:lnTo>
                  <a:lnTo>
                    <a:pt x="307374" y="79487"/>
                  </a:lnTo>
                  <a:lnTo>
                    <a:pt x="245899" y="63589"/>
                  </a:lnTo>
                  <a:lnTo>
                    <a:pt x="184424" y="47692"/>
                  </a:lnTo>
                  <a:lnTo>
                    <a:pt x="122949" y="31794"/>
                  </a:lnTo>
                  <a:lnTo>
                    <a:pt x="61474" y="158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6225266" y="3805990"/>
              <a:ext cx="1265337" cy="1826128"/>
            </a:xfrm>
            <a:custGeom>
              <a:avLst/>
              <a:pathLst>
                <a:path w="1265337" h="1826128">
                  <a:moveTo>
                    <a:pt x="0" y="0"/>
                  </a:moveTo>
                  <a:lnTo>
                    <a:pt x="8165" y="62969"/>
                  </a:lnTo>
                  <a:lnTo>
                    <a:pt x="16331" y="125939"/>
                  </a:lnTo>
                  <a:lnTo>
                    <a:pt x="24497" y="188909"/>
                  </a:lnTo>
                  <a:lnTo>
                    <a:pt x="32663" y="251879"/>
                  </a:lnTo>
                  <a:lnTo>
                    <a:pt x="40829" y="314849"/>
                  </a:lnTo>
                  <a:lnTo>
                    <a:pt x="48995" y="377819"/>
                  </a:lnTo>
                  <a:lnTo>
                    <a:pt x="57161" y="440789"/>
                  </a:lnTo>
                  <a:lnTo>
                    <a:pt x="65327" y="503759"/>
                  </a:lnTo>
                  <a:lnTo>
                    <a:pt x="73493" y="566729"/>
                  </a:lnTo>
                  <a:lnTo>
                    <a:pt x="81659" y="629699"/>
                  </a:lnTo>
                  <a:lnTo>
                    <a:pt x="89825" y="692669"/>
                  </a:lnTo>
                  <a:lnTo>
                    <a:pt x="97991" y="755639"/>
                  </a:lnTo>
                  <a:lnTo>
                    <a:pt x="106157" y="818609"/>
                  </a:lnTo>
                  <a:lnTo>
                    <a:pt x="114323" y="881579"/>
                  </a:lnTo>
                  <a:lnTo>
                    <a:pt x="122489" y="944549"/>
                  </a:lnTo>
                  <a:lnTo>
                    <a:pt x="130655" y="1007519"/>
                  </a:lnTo>
                  <a:lnTo>
                    <a:pt x="138821" y="1070489"/>
                  </a:lnTo>
                  <a:lnTo>
                    <a:pt x="146987" y="1133459"/>
                  </a:lnTo>
                  <a:lnTo>
                    <a:pt x="155153" y="1196429"/>
                  </a:lnTo>
                  <a:lnTo>
                    <a:pt x="163319" y="1259399"/>
                  </a:lnTo>
                  <a:lnTo>
                    <a:pt x="171485" y="1322368"/>
                  </a:lnTo>
                  <a:lnTo>
                    <a:pt x="179651" y="1385338"/>
                  </a:lnTo>
                  <a:lnTo>
                    <a:pt x="187817" y="1448308"/>
                  </a:lnTo>
                  <a:lnTo>
                    <a:pt x="195983" y="1511278"/>
                  </a:lnTo>
                  <a:lnTo>
                    <a:pt x="204149" y="1574248"/>
                  </a:lnTo>
                  <a:lnTo>
                    <a:pt x="212315" y="1637218"/>
                  </a:lnTo>
                  <a:lnTo>
                    <a:pt x="220481" y="1700188"/>
                  </a:lnTo>
                  <a:lnTo>
                    <a:pt x="228647" y="1763158"/>
                  </a:lnTo>
                  <a:lnTo>
                    <a:pt x="236813" y="1826128"/>
                  </a:lnTo>
                  <a:lnTo>
                    <a:pt x="300428" y="1816746"/>
                  </a:lnTo>
                  <a:lnTo>
                    <a:pt x="363677" y="1805149"/>
                  </a:lnTo>
                  <a:lnTo>
                    <a:pt x="426483" y="1791350"/>
                  </a:lnTo>
                  <a:lnTo>
                    <a:pt x="488768" y="1775367"/>
                  </a:lnTo>
                  <a:lnTo>
                    <a:pt x="550458" y="1757219"/>
                  </a:lnTo>
                  <a:lnTo>
                    <a:pt x="611476" y="1736929"/>
                  </a:lnTo>
                  <a:lnTo>
                    <a:pt x="671748" y="1714520"/>
                  </a:lnTo>
                  <a:lnTo>
                    <a:pt x="731202" y="1690020"/>
                  </a:lnTo>
                  <a:lnTo>
                    <a:pt x="789763" y="1663459"/>
                  </a:lnTo>
                  <a:lnTo>
                    <a:pt x="847362" y="1634870"/>
                  </a:lnTo>
                  <a:lnTo>
                    <a:pt x="903927" y="1604288"/>
                  </a:lnTo>
                  <a:lnTo>
                    <a:pt x="959390" y="1571749"/>
                  </a:lnTo>
                  <a:lnTo>
                    <a:pt x="1013683" y="1537293"/>
                  </a:lnTo>
                  <a:lnTo>
                    <a:pt x="1066740" y="1500963"/>
                  </a:lnTo>
                  <a:lnTo>
                    <a:pt x="1118497" y="1462802"/>
                  </a:lnTo>
                  <a:lnTo>
                    <a:pt x="1168889" y="1422857"/>
                  </a:lnTo>
                  <a:lnTo>
                    <a:pt x="1217856" y="1381178"/>
                  </a:lnTo>
                  <a:lnTo>
                    <a:pt x="1265337" y="1337814"/>
                  </a:lnTo>
                  <a:lnTo>
                    <a:pt x="1221705" y="1291682"/>
                  </a:lnTo>
                  <a:lnTo>
                    <a:pt x="1178073" y="1245551"/>
                  </a:lnTo>
                  <a:lnTo>
                    <a:pt x="1134440" y="1199419"/>
                  </a:lnTo>
                  <a:lnTo>
                    <a:pt x="1090808" y="1153288"/>
                  </a:lnTo>
                  <a:lnTo>
                    <a:pt x="1047176" y="1107156"/>
                  </a:lnTo>
                  <a:lnTo>
                    <a:pt x="1003543" y="1061025"/>
                  </a:lnTo>
                  <a:lnTo>
                    <a:pt x="959911" y="1014893"/>
                  </a:lnTo>
                  <a:lnTo>
                    <a:pt x="916279" y="968762"/>
                  </a:lnTo>
                  <a:lnTo>
                    <a:pt x="872646" y="922630"/>
                  </a:lnTo>
                  <a:lnTo>
                    <a:pt x="829014" y="876498"/>
                  </a:lnTo>
                  <a:lnTo>
                    <a:pt x="785382" y="830367"/>
                  </a:lnTo>
                  <a:lnTo>
                    <a:pt x="741749" y="784235"/>
                  </a:lnTo>
                  <a:lnTo>
                    <a:pt x="698117" y="738104"/>
                  </a:lnTo>
                  <a:lnTo>
                    <a:pt x="654485" y="691972"/>
                  </a:lnTo>
                  <a:lnTo>
                    <a:pt x="610852" y="645841"/>
                  </a:lnTo>
                  <a:lnTo>
                    <a:pt x="567220" y="599709"/>
                  </a:lnTo>
                  <a:lnTo>
                    <a:pt x="523588" y="553578"/>
                  </a:lnTo>
                  <a:lnTo>
                    <a:pt x="479955" y="507446"/>
                  </a:lnTo>
                  <a:lnTo>
                    <a:pt x="436323" y="461315"/>
                  </a:lnTo>
                  <a:lnTo>
                    <a:pt x="392691" y="415183"/>
                  </a:lnTo>
                  <a:lnTo>
                    <a:pt x="349058" y="369052"/>
                  </a:lnTo>
                  <a:lnTo>
                    <a:pt x="305426" y="322920"/>
                  </a:lnTo>
                  <a:lnTo>
                    <a:pt x="261794" y="276789"/>
                  </a:lnTo>
                  <a:lnTo>
                    <a:pt x="218161" y="230657"/>
                  </a:lnTo>
                  <a:lnTo>
                    <a:pt x="174529" y="184526"/>
                  </a:lnTo>
                  <a:lnTo>
                    <a:pt x="130897" y="138394"/>
                  </a:lnTo>
                  <a:lnTo>
                    <a:pt x="87264" y="92263"/>
                  </a:lnTo>
                  <a:lnTo>
                    <a:pt x="43632" y="4613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5104758" y="3805990"/>
              <a:ext cx="1357321" cy="1841371"/>
            </a:xfrm>
            <a:custGeom>
              <a:avLst/>
              <a:pathLst>
                <a:path w="1357321" h="1841371">
                  <a:moveTo>
                    <a:pt x="1120507" y="0"/>
                  </a:moveTo>
                  <a:lnTo>
                    <a:pt x="1081869" y="50388"/>
                  </a:lnTo>
                  <a:lnTo>
                    <a:pt x="1043231" y="100776"/>
                  </a:lnTo>
                  <a:lnTo>
                    <a:pt x="1004593" y="151165"/>
                  </a:lnTo>
                  <a:lnTo>
                    <a:pt x="965955" y="201553"/>
                  </a:lnTo>
                  <a:lnTo>
                    <a:pt x="927316" y="251941"/>
                  </a:lnTo>
                  <a:lnTo>
                    <a:pt x="888678" y="302330"/>
                  </a:lnTo>
                  <a:lnTo>
                    <a:pt x="850040" y="352718"/>
                  </a:lnTo>
                  <a:lnTo>
                    <a:pt x="811402" y="403106"/>
                  </a:lnTo>
                  <a:lnTo>
                    <a:pt x="772764" y="453495"/>
                  </a:lnTo>
                  <a:lnTo>
                    <a:pt x="734125" y="503883"/>
                  </a:lnTo>
                  <a:lnTo>
                    <a:pt x="695487" y="554272"/>
                  </a:lnTo>
                  <a:lnTo>
                    <a:pt x="656849" y="604660"/>
                  </a:lnTo>
                  <a:lnTo>
                    <a:pt x="618211" y="655048"/>
                  </a:lnTo>
                  <a:lnTo>
                    <a:pt x="579573" y="705437"/>
                  </a:lnTo>
                  <a:lnTo>
                    <a:pt x="540934" y="755825"/>
                  </a:lnTo>
                  <a:lnTo>
                    <a:pt x="502296" y="806213"/>
                  </a:lnTo>
                  <a:lnTo>
                    <a:pt x="463658" y="856602"/>
                  </a:lnTo>
                  <a:lnTo>
                    <a:pt x="425020" y="906990"/>
                  </a:lnTo>
                  <a:lnTo>
                    <a:pt x="386382" y="957378"/>
                  </a:lnTo>
                  <a:lnTo>
                    <a:pt x="347743" y="1007767"/>
                  </a:lnTo>
                  <a:lnTo>
                    <a:pt x="309105" y="1058155"/>
                  </a:lnTo>
                  <a:lnTo>
                    <a:pt x="270467" y="1108544"/>
                  </a:lnTo>
                  <a:lnTo>
                    <a:pt x="231829" y="1158932"/>
                  </a:lnTo>
                  <a:lnTo>
                    <a:pt x="193191" y="1209320"/>
                  </a:lnTo>
                  <a:lnTo>
                    <a:pt x="154552" y="1259709"/>
                  </a:lnTo>
                  <a:lnTo>
                    <a:pt x="115914" y="1310097"/>
                  </a:lnTo>
                  <a:lnTo>
                    <a:pt x="77276" y="1360485"/>
                  </a:lnTo>
                  <a:lnTo>
                    <a:pt x="38638" y="1410874"/>
                  </a:lnTo>
                  <a:lnTo>
                    <a:pt x="0" y="1461262"/>
                  </a:lnTo>
                  <a:lnTo>
                    <a:pt x="50394" y="1498560"/>
                  </a:lnTo>
                  <a:lnTo>
                    <a:pt x="102029" y="1534121"/>
                  </a:lnTo>
                  <a:lnTo>
                    <a:pt x="154845" y="1567904"/>
                  </a:lnTo>
                  <a:lnTo>
                    <a:pt x="208781" y="1599868"/>
                  </a:lnTo>
                  <a:lnTo>
                    <a:pt x="263773" y="1629979"/>
                  </a:lnTo>
                  <a:lnTo>
                    <a:pt x="319758" y="1658200"/>
                  </a:lnTo>
                  <a:lnTo>
                    <a:pt x="376672" y="1684498"/>
                  </a:lnTo>
                  <a:lnTo>
                    <a:pt x="434448" y="1708844"/>
                  </a:lnTo>
                  <a:lnTo>
                    <a:pt x="493019" y="1731209"/>
                  </a:lnTo>
                  <a:lnTo>
                    <a:pt x="552318" y="1751567"/>
                  </a:lnTo>
                  <a:lnTo>
                    <a:pt x="612275" y="1769894"/>
                  </a:lnTo>
                  <a:lnTo>
                    <a:pt x="672822" y="1786170"/>
                  </a:lnTo>
                  <a:lnTo>
                    <a:pt x="733887" y="1800375"/>
                  </a:lnTo>
                  <a:lnTo>
                    <a:pt x="795401" y="1812493"/>
                  </a:lnTo>
                  <a:lnTo>
                    <a:pt x="857291" y="1822510"/>
                  </a:lnTo>
                  <a:lnTo>
                    <a:pt x="919487" y="1830414"/>
                  </a:lnTo>
                  <a:lnTo>
                    <a:pt x="981916" y="1836196"/>
                  </a:lnTo>
                  <a:lnTo>
                    <a:pt x="1044505" y="1839850"/>
                  </a:lnTo>
                  <a:lnTo>
                    <a:pt x="1107183" y="1841371"/>
                  </a:lnTo>
                  <a:lnTo>
                    <a:pt x="1169876" y="1840757"/>
                  </a:lnTo>
                  <a:lnTo>
                    <a:pt x="1232511" y="1838010"/>
                  </a:lnTo>
                  <a:lnTo>
                    <a:pt x="1295017" y="1833131"/>
                  </a:lnTo>
                  <a:lnTo>
                    <a:pt x="1357321" y="1826128"/>
                  </a:lnTo>
                  <a:lnTo>
                    <a:pt x="1349155" y="1763158"/>
                  </a:lnTo>
                  <a:lnTo>
                    <a:pt x="1340989" y="1700188"/>
                  </a:lnTo>
                  <a:lnTo>
                    <a:pt x="1332823" y="1637218"/>
                  </a:lnTo>
                  <a:lnTo>
                    <a:pt x="1324657" y="1574248"/>
                  </a:lnTo>
                  <a:lnTo>
                    <a:pt x="1316491" y="1511278"/>
                  </a:lnTo>
                  <a:lnTo>
                    <a:pt x="1308325" y="1448308"/>
                  </a:lnTo>
                  <a:lnTo>
                    <a:pt x="1300159" y="1385338"/>
                  </a:lnTo>
                  <a:lnTo>
                    <a:pt x="1291993" y="1322368"/>
                  </a:lnTo>
                  <a:lnTo>
                    <a:pt x="1283827" y="1259399"/>
                  </a:lnTo>
                  <a:lnTo>
                    <a:pt x="1275661" y="1196429"/>
                  </a:lnTo>
                  <a:lnTo>
                    <a:pt x="1267495" y="1133459"/>
                  </a:lnTo>
                  <a:lnTo>
                    <a:pt x="1259329" y="1070489"/>
                  </a:lnTo>
                  <a:lnTo>
                    <a:pt x="1251163" y="1007519"/>
                  </a:lnTo>
                  <a:lnTo>
                    <a:pt x="1242997" y="944549"/>
                  </a:lnTo>
                  <a:lnTo>
                    <a:pt x="1234831" y="881579"/>
                  </a:lnTo>
                  <a:lnTo>
                    <a:pt x="1226665" y="818609"/>
                  </a:lnTo>
                  <a:lnTo>
                    <a:pt x="1218499" y="755639"/>
                  </a:lnTo>
                  <a:lnTo>
                    <a:pt x="1210333" y="692669"/>
                  </a:lnTo>
                  <a:lnTo>
                    <a:pt x="1202167" y="629699"/>
                  </a:lnTo>
                  <a:lnTo>
                    <a:pt x="1194001" y="566729"/>
                  </a:lnTo>
                  <a:lnTo>
                    <a:pt x="1185835" y="503759"/>
                  </a:lnTo>
                  <a:lnTo>
                    <a:pt x="1177669" y="440789"/>
                  </a:lnTo>
                  <a:lnTo>
                    <a:pt x="1169503" y="377819"/>
                  </a:lnTo>
                  <a:lnTo>
                    <a:pt x="1161337" y="314849"/>
                  </a:lnTo>
                  <a:lnTo>
                    <a:pt x="1153171" y="251879"/>
                  </a:lnTo>
                  <a:lnTo>
                    <a:pt x="1145005" y="188909"/>
                  </a:lnTo>
                  <a:lnTo>
                    <a:pt x="1136839" y="125939"/>
                  </a:lnTo>
                  <a:lnTo>
                    <a:pt x="1128673" y="629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4410278" y="3805990"/>
              <a:ext cx="1814987" cy="1461262"/>
            </a:xfrm>
            <a:custGeom>
              <a:avLst/>
              <a:pathLst>
                <a:path w="1814987" h="1461262">
                  <a:moveTo>
                    <a:pt x="1814987" y="0"/>
                  </a:moveTo>
                  <a:lnTo>
                    <a:pt x="1752401" y="10719"/>
                  </a:lnTo>
                  <a:lnTo>
                    <a:pt x="1689816" y="21439"/>
                  </a:lnTo>
                  <a:lnTo>
                    <a:pt x="1627230" y="32159"/>
                  </a:lnTo>
                  <a:lnTo>
                    <a:pt x="1564644" y="42879"/>
                  </a:lnTo>
                  <a:lnTo>
                    <a:pt x="1502058" y="53599"/>
                  </a:lnTo>
                  <a:lnTo>
                    <a:pt x="1439473" y="64319"/>
                  </a:lnTo>
                  <a:lnTo>
                    <a:pt x="1376887" y="75039"/>
                  </a:lnTo>
                  <a:lnTo>
                    <a:pt x="1314301" y="85759"/>
                  </a:lnTo>
                  <a:lnTo>
                    <a:pt x="1251715" y="96479"/>
                  </a:lnTo>
                  <a:lnTo>
                    <a:pt x="1189129" y="107199"/>
                  </a:lnTo>
                  <a:lnTo>
                    <a:pt x="1126544" y="117919"/>
                  </a:lnTo>
                  <a:lnTo>
                    <a:pt x="1063958" y="128639"/>
                  </a:lnTo>
                  <a:lnTo>
                    <a:pt x="1001372" y="139359"/>
                  </a:lnTo>
                  <a:lnTo>
                    <a:pt x="938786" y="150079"/>
                  </a:lnTo>
                  <a:lnTo>
                    <a:pt x="876200" y="160799"/>
                  </a:lnTo>
                  <a:lnTo>
                    <a:pt x="813615" y="171519"/>
                  </a:lnTo>
                  <a:lnTo>
                    <a:pt x="751029" y="182239"/>
                  </a:lnTo>
                  <a:lnTo>
                    <a:pt x="688443" y="192959"/>
                  </a:lnTo>
                  <a:lnTo>
                    <a:pt x="625857" y="203679"/>
                  </a:lnTo>
                  <a:lnTo>
                    <a:pt x="563272" y="214399"/>
                  </a:lnTo>
                  <a:lnTo>
                    <a:pt x="500686" y="225119"/>
                  </a:lnTo>
                  <a:lnTo>
                    <a:pt x="438100" y="235839"/>
                  </a:lnTo>
                  <a:lnTo>
                    <a:pt x="375514" y="246559"/>
                  </a:lnTo>
                  <a:lnTo>
                    <a:pt x="312928" y="257278"/>
                  </a:lnTo>
                  <a:lnTo>
                    <a:pt x="250343" y="267998"/>
                  </a:lnTo>
                  <a:lnTo>
                    <a:pt x="187757" y="278718"/>
                  </a:lnTo>
                  <a:lnTo>
                    <a:pt x="125171" y="289438"/>
                  </a:lnTo>
                  <a:lnTo>
                    <a:pt x="62585" y="300158"/>
                  </a:lnTo>
                  <a:lnTo>
                    <a:pt x="0" y="310878"/>
                  </a:lnTo>
                  <a:lnTo>
                    <a:pt x="11599" y="372313"/>
                  </a:lnTo>
                  <a:lnTo>
                    <a:pt x="25278" y="433319"/>
                  </a:lnTo>
                  <a:lnTo>
                    <a:pt x="41019" y="493825"/>
                  </a:lnTo>
                  <a:lnTo>
                    <a:pt x="58806" y="553762"/>
                  </a:lnTo>
                  <a:lnTo>
                    <a:pt x="78617" y="613061"/>
                  </a:lnTo>
                  <a:lnTo>
                    <a:pt x="100430" y="671653"/>
                  </a:lnTo>
                  <a:lnTo>
                    <a:pt x="124219" y="729470"/>
                  </a:lnTo>
                  <a:lnTo>
                    <a:pt x="149957" y="786447"/>
                  </a:lnTo>
                  <a:lnTo>
                    <a:pt x="177614" y="842517"/>
                  </a:lnTo>
                  <a:lnTo>
                    <a:pt x="207159" y="897616"/>
                  </a:lnTo>
                  <a:lnTo>
                    <a:pt x="238558" y="951681"/>
                  </a:lnTo>
                  <a:lnTo>
                    <a:pt x="271774" y="1004648"/>
                  </a:lnTo>
                  <a:lnTo>
                    <a:pt x="306768" y="1056457"/>
                  </a:lnTo>
                  <a:lnTo>
                    <a:pt x="343502" y="1107048"/>
                  </a:lnTo>
                  <a:lnTo>
                    <a:pt x="381931" y="1156363"/>
                  </a:lnTo>
                  <a:lnTo>
                    <a:pt x="422013" y="1204345"/>
                  </a:lnTo>
                  <a:lnTo>
                    <a:pt x="463700" y="1250939"/>
                  </a:lnTo>
                  <a:lnTo>
                    <a:pt x="506945" y="1296090"/>
                  </a:lnTo>
                  <a:lnTo>
                    <a:pt x="551698" y="1339748"/>
                  </a:lnTo>
                  <a:lnTo>
                    <a:pt x="597907" y="1381861"/>
                  </a:lnTo>
                  <a:lnTo>
                    <a:pt x="645519" y="1422381"/>
                  </a:lnTo>
                  <a:lnTo>
                    <a:pt x="694479" y="1461262"/>
                  </a:lnTo>
                  <a:lnTo>
                    <a:pt x="733118" y="1410874"/>
                  </a:lnTo>
                  <a:lnTo>
                    <a:pt x="771756" y="1360485"/>
                  </a:lnTo>
                  <a:lnTo>
                    <a:pt x="810394" y="1310097"/>
                  </a:lnTo>
                  <a:lnTo>
                    <a:pt x="849032" y="1259709"/>
                  </a:lnTo>
                  <a:lnTo>
                    <a:pt x="887670" y="1209320"/>
                  </a:lnTo>
                  <a:lnTo>
                    <a:pt x="926309" y="1158932"/>
                  </a:lnTo>
                  <a:lnTo>
                    <a:pt x="964947" y="1108544"/>
                  </a:lnTo>
                  <a:lnTo>
                    <a:pt x="1003585" y="1058155"/>
                  </a:lnTo>
                  <a:lnTo>
                    <a:pt x="1042223" y="1007767"/>
                  </a:lnTo>
                  <a:lnTo>
                    <a:pt x="1080861" y="957378"/>
                  </a:lnTo>
                  <a:lnTo>
                    <a:pt x="1119500" y="906990"/>
                  </a:lnTo>
                  <a:lnTo>
                    <a:pt x="1158138" y="856602"/>
                  </a:lnTo>
                  <a:lnTo>
                    <a:pt x="1196776" y="806213"/>
                  </a:lnTo>
                  <a:lnTo>
                    <a:pt x="1235414" y="755825"/>
                  </a:lnTo>
                  <a:lnTo>
                    <a:pt x="1274052" y="705437"/>
                  </a:lnTo>
                  <a:lnTo>
                    <a:pt x="1312691" y="655048"/>
                  </a:lnTo>
                  <a:lnTo>
                    <a:pt x="1351329" y="604660"/>
                  </a:lnTo>
                  <a:lnTo>
                    <a:pt x="1389967" y="554272"/>
                  </a:lnTo>
                  <a:lnTo>
                    <a:pt x="1428605" y="503883"/>
                  </a:lnTo>
                  <a:lnTo>
                    <a:pt x="1467243" y="453495"/>
                  </a:lnTo>
                  <a:lnTo>
                    <a:pt x="1505882" y="403106"/>
                  </a:lnTo>
                  <a:lnTo>
                    <a:pt x="1544520" y="352718"/>
                  </a:lnTo>
                  <a:lnTo>
                    <a:pt x="1583158" y="302330"/>
                  </a:lnTo>
                  <a:lnTo>
                    <a:pt x="1621796" y="251941"/>
                  </a:lnTo>
                  <a:lnTo>
                    <a:pt x="1660434" y="201553"/>
                  </a:lnTo>
                  <a:lnTo>
                    <a:pt x="1699073" y="151165"/>
                  </a:lnTo>
                  <a:lnTo>
                    <a:pt x="1737711" y="100776"/>
                  </a:lnTo>
                  <a:lnTo>
                    <a:pt x="1776349" y="503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383848" y="3068451"/>
              <a:ext cx="1841417" cy="1048417"/>
            </a:xfrm>
            <a:custGeom>
              <a:avLst/>
              <a:pathLst>
                <a:path w="1841417" h="1048417">
                  <a:moveTo>
                    <a:pt x="1841417" y="737539"/>
                  </a:moveTo>
                  <a:lnTo>
                    <a:pt x="1783236" y="712106"/>
                  </a:lnTo>
                  <a:lnTo>
                    <a:pt x="1725054" y="686674"/>
                  </a:lnTo>
                  <a:lnTo>
                    <a:pt x="1666873" y="661241"/>
                  </a:lnTo>
                  <a:lnTo>
                    <a:pt x="1608691" y="635809"/>
                  </a:lnTo>
                  <a:lnTo>
                    <a:pt x="1550509" y="610377"/>
                  </a:lnTo>
                  <a:lnTo>
                    <a:pt x="1492328" y="584944"/>
                  </a:lnTo>
                  <a:lnTo>
                    <a:pt x="1434146" y="559512"/>
                  </a:lnTo>
                  <a:lnTo>
                    <a:pt x="1375965" y="534079"/>
                  </a:lnTo>
                  <a:lnTo>
                    <a:pt x="1317783" y="508647"/>
                  </a:lnTo>
                  <a:lnTo>
                    <a:pt x="1259602" y="483215"/>
                  </a:lnTo>
                  <a:lnTo>
                    <a:pt x="1201420" y="457782"/>
                  </a:lnTo>
                  <a:lnTo>
                    <a:pt x="1143239" y="432350"/>
                  </a:lnTo>
                  <a:lnTo>
                    <a:pt x="1085057" y="406918"/>
                  </a:lnTo>
                  <a:lnTo>
                    <a:pt x="1026876" y="381485"/>
                  </a:lnTo>
                  <a:lnTo>
                    <a:pt x="968694" y="356053"/>
                  </a:lnTo>
                  <a:lnTo>
                    <a:pt x="910512" y="330620"/>
                  </a:lnTo>
                  <a:lnTo>
                    <a:pt x="852331" y="305188"/>
                  </a:lnTo>
                  <a:lnTo>
                    <a:pt x="794149" y="279756"/>
                  </a:lnTo>
                  <a:lnTo>
                    <a:pt x="735968" y="254323"/>
                  </a:lnTo>
                  <a:lnTo>
                    <a:pt x="677786" y="228891"/>
                  </a:lnTo>
                  <a:lnTo>
                    <a:pt x="619605" y="203459"/>
                  </a:lnTo>
                  <a:lnTo>
                    <a:pt x="561423" y="178026"/>
                  </a:lnTo>
                  <a:lnTo>
                    <a:pt x="503242" y="152594"/>
                  </a:lnTo>
                  <a:lnTo>
                    <a:pt x="445060" y="127161"/>
                  </a:lnTo>
                  <a:lnTo>
                    <a:pt x="386879" y="101729"/>
                  </a:lnTo>
                  <a:lnTo>
                    <a:pt x="328697" y="76297"/>
                  </a:lnTo>
                  <a:lnTo>
                    <a:pt x="270515" y="50864"/>
                  </a:lnTo>
                  <a:lnTo>
                    <a:pt x="212334" y="25432"/>
                  </a:lnTo>
                  <a:lnTo>
                    <a:pt x="154152" y="0"/>
                  </a:lnTo>
                  <a:lnTo>
                    <a:pt x="129907" y="58157"/>
                  </a:lnTo>
                  <a:lnTo>
                    <a:pt x="107665" y="117110"/>
                  </a:lnTo>
                  <a:lnTo>
                    <a:pt x="87454" y="176790"/>
                  </a:lnTo>
                  <a:lnTo>
                    <a:pt x="69296" y="237126"/>
                  </a:lnTo>
                  <a:lnTo>
                    <a:pt x="53213" y="298048"/>
                  </a:lnTo>
                  <a:lnTo>
                    <a:pt x="39224" y="359485"/>
                  </a:lnTo>
                  <a:lnTo>
                    <a:pt x="27344" y="421364"/>
                  </a:lnTo>
                  <a:lnTo>
                    <a:pt x="17589" y="483614"/>
                  </a:lnTo>
                  <a:lnTo>
                    <a:pt x="9969" y="546161"/>
                  </a:lnTo>
                  <a:lnTo>
                    <a:pt x="4494" y="608932"/>
                  </a:lnTo>
                  <a:lnTo>
                    <a:pt x="1169" y="671853"/>
                  </a:lnTo>
                  <a:lnTo>
                    <a:pt x="0" y="734852"/>
                  </a:lnTo>
                  <a:lnTo>
                    <a:pt x="986" y="797853"/>
                  </a:lnTo>
                  <a:lnTo>
                    <a:pt x="4127" y="860784"/>
                  </a:lnTo>
                  <a:lnTo>
                    <a:pt x="9419" y="923571"/>
                  </a:lnTo>
                  <a:lnTo>
                    <a:pt x="16856" y="986140"/>
                  </a:lnTo>
                  <a:lnTo>
                    <a:pt x="26429" y="1048417"/>
                  </a:lnTo>
                  <a:lnTo>
                    <a:pt x="89015" y="1037697"/>
                  </a:lnTo>
                  <a:lnTo>
                    <a:pt x="151601" y="1026977"/>
                  </a:lnTo>
                  <a:lnTo>
                    <a:pt x="214187" y="1016257"/>
                  </a:lnTo>
                  <a:lnTo>
                    <a:pt x="276773" y="1005537"/>
                  </a:lnTo>
                  <a:lnTo>
                    <a:pt x="339358" y="994818"/>
                  </a:lnTo>
                  <a:lnTo>
                    <a:pt x="401944" y="984098"/>
                  </a:lnTo>
                  <a:lnTo>
                    <a:pt x="464530" y="973378"/>
                  </a:lnTo>
                  <a:lnTo>
                    <a:pt x="527116" y="962658"/>
                  </a:lnTo>
                  <a:lnTo>
                    <a:pt x="589701" y="951938"/>
                  </a:lnTo>
                  <a:lnTo>
                    <a:pt x="652287" y="941218"/>
                  </a:lnTo>
                  <a:lnTo>
                    <a:pt x="714873" y="930498"/>
                  </a:lnTo>
                  <a:lnTo>
                    <a:pt x="777459" y="919778"/>
                  </a:lnTo>
                  <a:lnTo>
                    <a:pt x="840045" y="909058"/>
                  </a:lnTo>
                  <a:lnTo>
                    <a:pt x="902630" y="898338"/>
                  </a:lnTo>
                  <a:lnTo>
                    <a:pt x="965216" y="887618"/>
                  </a:lnTo>
                  <a:lnTo>
                    <a:pt x="1027802" y="876898"/>
                  </a:lnTo>
                  <a:lnTo>
                    <a:pt x="1090388" y="866178"/>
                  </a:lnTo>
                  <a:lnTo>
                    <a:pt x="1152974" y="855458"/>
                  </a:lnTo>
                  <a:lnTo>
                    <a:pt x="1215559" y="844738"/>
                  </a:lnTo>
                  <a:lnTo>
                    <a:pt x="1278145" y="834018"/>
                  </a:lnTo>
                  <a:lnTo>
                    <a:pt x="1340731" y="823298"/>
                  </a:lnTo>
                  <a:lnTo>
                    <a:pt x="1403317" y="812578"/>
                  </a:lnTo>
                  <a:lnTo>
                    <a:pt x="1465902" y="801858"/>
                  </a:lnTo>
                  <a:lnTo>
                    <a:pt x="1528488" y="791138"/>
                  </a:lnTo>
                  <a:lnTo>
                    <a:pt x="1591074" y="780418"/>
                  </a:lnTo>
                  <a:lnTo>
                    <a:pt x="1653660" y="769698"/>
                  </a:lnTo>
                  <a:lnTo>
                    <a:pt x="1716246" y="758978"/>
                  </a:lnTo>
                  <a:lnTo>
                    <a:pt x="1778831" y="74825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4538001" y="2440362"/>
              <a:ext cx="1687264" cy="1365628"/>
            </a:xfrm>
            <a:custGeom>
              <a:avLst/>
              <a:pathLst>
                <a:path w="1687264" h="1365628">
                  <a:moveTo>
                    <a:pt x="1687264" y="1365628"/>
                  </a:moveTo>
                  <a:lnTo>
                    <a:pt x="1644669" y="1318537"/>
                  </a:lnTo>
                  <a:lnTo>
                    <a:pt x="1602073" y="1271446"/>
                  </a:lnTo>
                  <a:lnTo>
                    <a:pt x="1559478" y="1224356"/>
                  </a:lnTo>
                  <a:lnTo>
                    <a:pt x="1516883" y="1177265"/>
                  </a:lnTo>
                  <a:lnTo>
                    <a:pt x="1474287" y="1130175"/>
                  </a:lnTo>
                  <a:lnTo>
                    <a:pt x="1431692" y="1083084"/>
                  </a:lnTo>
                  <a:lnTo>
                    <a:pt x="1389096" y="1035993"/>
                  </a:lnTo>
                  <a:lnTo>
                    <a:pt x="1346501" y="988903"/>
                  </a:lnTo>
                  <a:lnTo>
                    <a:pt x="1303905" y="941812"/>
                  </a:lnTo>
                  <a:lnTo>
                    <a:pt x="1261310" y="894721"/>
                  </a:lnTo>
                  <a:lnTo>
                    <a:pt x="1218714" y="847631"/>
                  </a:lnTo>
                  <a:lnTo>
                    <a:pt x="1176119" y="800540"/>
                  </a:lnTo>
                  <a:lnTo>
                    <a:pt x="1133524" y="753450"/>
                  </a:lnTo>
                  <a:lnTo>
                    <a:pt x="1090928" y="706359"/>
                  </a:lnTo>
                  <a:lnTo>
                    <a:pt x="1048333" y="659268"/>
                  </a:lnTo>
                  <a:lnTo>
                    <a:pt x="1005737" y="612178"/>
                  </a:lnTo>
                  <a:lnTo>
                    <a:pt x="963142" y="565087"/>
                  </a:lnTo>
                  <a:lnTo>
                    <a:pt x="920546" y="517996"/>
                  </a:lnTo>
                  <a:lnTo>
                    <a:pt x="877951" y="470906"/>
                  </a:lnTo>
                  <a:lnTo>
                    <a:pt x="835356" y="423815"/>
                  </a:lnTo>
                  <a:lnTo>
                    <a:pt x="792760" y="376725"/>
                  </a:lnTo>
                  <a:lnTo>
                    <a:pt x="750165" y="329634"/>
                  </a:lnTo>
                  <a:lnTo>
                    <a:pt x="707569" y="282543"/>
                  </a:lnTo>
                  <a:lnTo>
                    <a:pt x="664974" y="235453"/>
                  </a:lnTo>
                  <a:lnTo>
                    <a:pt x="622378" y="188362"/>
                  </a:lnTo>
                  <a:lnTo>
                    <a:pt x="579783" y="141271"/>
                  </a:lnTo>
                  <a:lnTo>
                    <a:pt x="537188" y="94181"/>
                  </a:lnTo>
                  <a:lnTo>
                    <a:pt x="494592" y="47090"/>
                  </a:lnTo>
                  <a:lnTo>
                    <a:pt x="451997" y="0"/>
                  </a:lnTo>
                  <a:lnTo>
                    <a:pt x="404593" y="44423"/>
                  </a:lnTo>
                  <a:lnTo>
                    <a:pt x="358786" y="90491"/>
                  </a:lnTo>
                  <a:lnTo>
                    <a:pt x="314633" y="138147"/>
                  </a:lnTo>
                  <a:lnTo>
                    <a:pt x="272188" y="187330"/>
                  </a:lnTo>
                  <a:lnTo>
                    <a:pt x="231504" y="237980"/>
                  </a:lnTo>
                  <a:lnTo>
                    <a:pt x="192633" y="290033"/>
                  </a:lnTo>
                  <a:lnTo>
                    <a:pt x="155622" y="343425"/>
                  </a:lnTo>
                  <a:lnTo>
                    <a:pt x="120517" y="398090"/>
                  </a:lnTo>
                  <a:lnTo>
                    <a:pt x="87362" y="453959"/>
                  </a:lnTo>
                  <a:lnTo>
                    <a:pt x="56199" y="510962"/>
                  </a:lnTo>
                  <a:lnTo>
                    <a:pt x="27066" y="569030"/>
                  </a:lnTo>
                  <a:lnTo>
                    <a:pt x="0" y="628089"/>
                  </a:lnTo>
                  <a:lnTo>
                    <a:pt x="58181" y="653521"/>
                  </a:lnTo>
                  <a:lnTo>
                    <a:pt x="116363" y="678953"/>
                  </a:lnTo>
                  <a:lnTo>
                    <a:pt x="174544" y="704386"/>
                  </a:lnTo>
                  <a:lnTo>
                    <a:pt x="232726" y="729818"/>
                  </a:lnTo>
                  <a:lnTo>
                    <a:pt x="290907" y="755250"/>
                  </a:lnTo>
                  <a:lnTo>
                    <a:pt x="349089" y="780683"/>
                  </a:lnTo>
                  <a:lnTo>
                    <a:pt x="407270" y="806115"/>
                  </a:lnTo>
                  <a:lnTo>
                    <a:pt x="465452" y="831548"/>
                  </a:lnTo>
                  <a:lnTo>
                    <a:pt x="523633" y="856980"/>
                  </a:lnTo>
                  <a:lnTo>
                    <a:pt x="581815" y="882412"/>
                  </a:lnTo>
                  <a:lnTo>
                    <a:pt x="639996" y="907845"/>
                  </a:lnTo>
                  <a:lnTo>
                    <a:pt x="698178" y="933277"/>
                  </a:lnTo>
                  <a:lnTo>
                    <a:pt x="756360" y="958710"/>
                  </a:lnTo>
                  <a:lnTo>
                    <a:pt x="814541" y="984142"/>
                  </a:lnTo>
                  <a:lnTo>
                    <a:pt x="872723" y="1009574"/>
                  </a:lnTo>
                  <a:lnTo>
                    <a:pt x="930904" y="1035007"/>
                  </a:lnTo>
                  <a:lnTo>
                    <a:pt x="989086" y="1060439"/>
                  </a:lnTo>
                  <a:lnTo>
                    <a:pt x="1047267" y="1085871"/>
                  </a:lnTo>
                  <a:lnTo>
                    <a:pt x="1105449" y="1111304"/>
                  </a:lnTo>
                  <a:lnTo>
                    <a:pt x="1163630" y="1136736"/>
                  </a:lnTo>
                  <a:lnTo>
                    <a:pt x="1221812" y="1162169"/>
                  </a:lnTo>
                  <a:lnTo>
                    <a:pt x="1279993" y="1187601"/>
                  </a:lnTo>
                  <a:lnTo>
                    <a:pt x="1338175" y="1213033"/>
                  </a:lnTo>
                  <a:lnTo>
                    <a:pt x="1396357" y="1238466"/>
                  </a:lnTo>
                  <a:lnTo>
                    <a:pt x="1454538" y="1263898"/>
                  </a:lnTo>
                  <a:lnTo>
                    <a:pt x="1512720" y="1289330"/>
                  </a:lnTo>
                  <a:lnTo>
                    <a:pt x="1570901" y="1314763"/>
                  </a:lnTo>
                  <a:lnTo>
                    <a:pt x="1629083" y="134019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4989999" y="2181739"/>
              <a:ext cx="1235267" cy="1624251"/>
            </a:xfrm>
            <a:custGeom>
              <a:avLst/>
              <a:pathLst>
                <a:path w="1235267" h="1624251">
                  <a:moveTo>
                    <a:pt x="1235267" y="1624251"/>
                  </a:moveTo>
                  <a:lnTo>
                    <a:pt x="1205352" y="1568242"/>
                  </a:lnTo>
                  <a:lnTo>
                    <a:pt x="1175436" y="1512234"/>
                  </a:lnTo>
                  <a:lnTo>
                    <a:pt x="1145521" y="1456225"/>
                  </a:lnTo>
                  <a:lnTo>
                    <a:pt x="1115606" y="1400216"/>
                  </a:lnTo>
                  <a:lnTo>
                    <a:pt x="1085690" y="1344208"/>
                  </a:lnTo>
                  <a:lnTo>
                    <a:pt x="1055775" y="1288199"/>
                  </a:lnTo>
                  <a:lnTo>
                    <a:pt x="1025860" y="1232190"/>
                  </a:lnTo>
                  <a:lnTo>
                    <a:pt x="995944" y="1176182"/>
                  </a:lnTo>
                  <a:lnTo>
                    <a:pt x="966029" y="1120173"/>
                  </a:lnTo>
                  <a:lnTo>
                    <a:pt x="936114" y="1064164"/>
                  </a:lnTo>
                  <a:lnTo>
                    <a:pt x="906198" y="1008156"/>
                  </a:lnTo>
                  <a:lnTo>
                    <a:pt x="876283" y="952147"/>
                  </a:lnTo>
                  <a:lnTo>
                    <a:pt x="846368" y="896138"/>
                  </a:lnTo>
                  <a:lnTo>
                    <a:pt x="816452" y="840130"/>
                  </a:lnTo>
                  <a:lnTo>
                    <a:pt x="786537" y="784121"/>
                  </a:lnTo>
                  <a:lnTo>
                    <a:pt x="756622" y="728112"/>
                  </a:lnTo>
                  <a:lnTo>
                    <a:pt x="726706" y="672104"/>
                  </a:lnTo>
                  <a:lnTo>
                    <a:pt x="696791" y="616095"/>
                  </a:lnTo>
                  <a:lnTo>
                    <a:pt x="666876" y="560086"/>
                  </a:lnTo>
                  <a:lnTo>
                    <a:pt x="636960" y="504078"/>
                  </a:lnTo>
                  <a:lnTo>
                    <a:pt x="607045" y="448069"/>
                  </a:lnTo>
                  <a:lnTo>
                    <a:pt x="577130" y="392060"/>
                  </a:lnTo>
                  <a:lnTo>
                    <a:pt x="547214" y="336052"/>
                  </a:lnTo>
                  <a:lnTo>
                    <a:pt x="517299" y="280043"/>
                  </a:lnTo>
                  <a:lnTo>
                    <a:pt x="487384" y="224034"/>
                  </a:lnTo>
                  <a:lnTo>
                    <a:pt x="457468" y="168026"/>
                  </a:lnTo>
                  <a:lnTo>
                    <a:pt x="427553" y="112017"/>
                  </a:lnTo>
                  <a:lnTo>
                    <a:pt x="397638" y="56008"/>
                  </a:lnTo>
                  <a:lnTo>
                    <a:pt x="367722" y="0"/>
                  </a:lnTo>
                  <a:lnTo>
                    <a:pt x="311474" y="31319"/>
                  </a:lnTo>
                  <a:lnTo>
                    <a:pt x="256354" y="64586"/>
                  </a:lnTo>
                  <a:lnTo>
                    <a:pt x="202431" y="99759"/>
                  </a:lnTo>
                  <a:lnTo>
                    <a:pt x="149770" y="136796"/>
                  </a:lnTo>
                  <a:lnTo>
                    <a:pt x="98437" y="175650"/>
                  </a:lnTo>
                  <a:lnTo>
                    <a:pt x="48493" y="216276"/>
                  </a:lnTo>
                  <a:lnTo>
                    <a:pt x="0" y="258623"/>
                  </a:lnTo>
                  <a:lnTo>
                    <a:pt x="42595" y="305713"/>
                  </a:lnTo>
                  <a:lnTo>
                    <a:pt x="85190" y="352804"/>
                  </a:lnTo>
                  <a:lnTo>
                    <a:pt x="127786" y="399895"/>
                  </a:lnTo>
                  <a:lnTo>
                    <a:pt x="170381" y="446985"/>
                  </a:lnTo>
                  <a:lnTo>
                    <a:pt x="212977" y="494076"/>
                  </a:lnTo>
                  <a:lnTo>
                    <a:pt x="255572" y="541167"/>
                  </a:lnTo>
                  <a:lnTo>
                    <a:pt x="298168" y="588257"/>
                  </a:lnTo>
                  <a:lnTo>
                    <a:pt x="340763" y="635348"/>
                  </a:lnTo>
                  <a:lnTo>
                    <a:pt x="383358" y="682438"/>
                  </a:lnTo>
                  <a:lnTo>
                    <a:pt x="425954" y="729529"/>
                  </a:lnTo>
                  <a:lnTo>
                    <a:pt x="468549" y="776620"/>
                  </a:lnTo>
                  <a:lnTo>
                    <a:pt x="511145" y="823710"/>
                  </a:lnTo>
                  <a:lnTo>
                    <a:pt x="553740" y="870801"/>
                  </a:lnTo>
                  <a:lnTo>
                    <a:pt x="596336" y="917892"/>
                  </a:lnTo>
                  <a:lnTo>
                    <a:pt x="638931" y="964982"/>
                  </a:lnTo>
                  <a:lnTo>
                    <a:pt x="681526" y="1012073"/>
                  </a:lnTo>
                  <a:lnTo>
                    <a:pt x="724122" y="1059163"/>
                  </a:lnTo>
                  <a:lnTo>
                    <a:pt x="766717" y="1106254"/>
                  </a:lnTo>
                  <a:lnTo>
                    <a:pt x="809313" y="1153345"/>
                  </a:lnTo>
                  <a:lnTo>
                    <a:pt x="851908" y="1200435"/>
                  </a:lnTo>
                  <a:lnTo>
                    <a:pt x="894504" y="1247526"/>
                  </a:lnTo>
                  <a:lnTo>
                    <a:pt x="937099" y="1294617"/>
                  </a:lnTo>
                  <a:lnTo>
                    <a:pt x="979694" y="1341707"/>
                  </a:lnTo>
                  <a:lnTo>
                    <a:pt x="1022290" y="1388798"/>
                  </a:lnTo>
                  <a:lnTo>
                    <a:pt x="1064885" y="1435888"/>
                  </a:lnTo>
                  <a:lnTo>
                    <a:pt x="1107481" y="1482979"/>
                  </a:lnTo>
                  <a:lnTo>
                    <a:pt x="1150076" y="1530070"/>
                  </a:lnTo>
                  <a:lnTo>
                    <a:pt x="1192672" y="157716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5357722" y="2052159"/>
              <a:ext cx="867544" cy="1753831"/>
            </a:xfrm>
            <a:custGeom>
              <a:avLst/>
              <a:pathLst>
                <a:path w="867544" h="1753831">
                  <a:moveTo>
                    <a:pt x="867544" y="1753831"/>
                  </a:moveTo>
                  <a:lnTo>
                    <a:pt x="848194" y="1693354"/>
                  </a:lnTo>
                  <a:lnTo>
                    <a:pt x="828843" y="1632877"/>
                  </a:lnTo>
                  <a:lnTo>
                    <a:pt x="809493" y="1572400"/>
                  </a:lnTo>
                  <a:lnTo>
                    <a:pt x="790143" y="1511923"/>
                  </a:lnTo>
                  <a:lnTo>
                    <a:pt x="770792" y="1451446"/>
                  </a:lnTo>
                  <a:lnTo>
                    <a:pt x="751442" y="1390969"/>
                  </a:lnTo>
                  <a:lnTo>
                    <a:pt x="732091" y="1330492"/>
                  </a:lnTo>
                  <a:lnTo>
                    <a:pt x="712741" y="1270015"/>
                  </a:lnTo>
                  <a:lnTo>
                    <a:pt x="693391" y="1209538"/>
                  </a:lnTo>
                  <a:lnTo>
                    <a:pt x="674040" y="1149061"/>
                  </a:lnTo>
                  <a:lnTo>
                    <a:pt x="654690" y="1088584"/>
                  </a:lnTo>
                  <a:lnTo>
                    <a:pt x="635339" y="1028108"/>
                  </a:lnTo>
                  <a:lnTo>
                    <a:pt x="615989" y="967631"/>
                  </a:lnTo>
                  <a:lnTo>
                    <a:pt x="596639" y="907154"/>
                  </a:lnTo>
                  <a:lnTo>
                    <a:pt x="577288" y="846677"/>
                  </a:lnTo>
                  <a:lnTo>
                    <a:pt x="557938" y="786200"/>
                  </a:lnTo>
                  <a:lnTo>
                    <a:pt x="538588" y="725723"/>
                  </a:lnTo>
                  <a:lnTo>
                    <a:pt x="519237" y="665246"/>
                  </a:lnTo>
                  <a:lnTo>
                    <a:pt x="499887" y="604769"/>
                  </a:lnTo>
                  <a:lnTo>
                    <a:pt x="480536" y="544292"/>
                  </a:lnTo>
                  <a:lnTo>
                    <a:pt x="461186" y="483815"/>
                  </a:lnTo>
                  <a:lnTo>
                    <a:pt x="441836" y="423338"/>
                  </a:lnTo>
                  <a:lnTo>
                    <a:pt x="422485" y="362861"/>
                  </a:lnTo>
                  <a:lnTo>
                    <a:pt x="403135" y="302384"/>
                  </a:lnTo>
                  <a:lnTo>
                    <a:pt x="383784" y="241907"/>
                  </a:lnTo>
                  <a:lnTo>
                    <a:pt x="364434" y="181430"/>
                  </a:lnTo>
                  <a:lnTo>
                    <a:pt x="345084" y="120953"/>
                  </a:lnTo>
                  <a:lnTo>
                    <a:pt x="325733" y="60476"/>
                  </a:lnTo>
                  <a:lnTo>
                    <a:pt x="306383" y="0"/>
                  </a:lnTo>
                  <a:lnTo>
                    <a:pt x="243310" y="21446"/>
                  </a:lnTo>
                  <a:lnTo>
                    <a:pt x="181055" y="45159"/>
                  </a:lnTo>
                  <a:lnTo>
                    <a:pt x="119698" y="71109"/>
                  </a:lnTo>
                  <a:lnTo>
                    <a:pt x="59320" y="99261"/>
                  </a:lnTo>
                  <a:lnTo>
                    <a:pt x="0" y="129579"/>
                  </a:lnTo>
                  <a:lnTo>
                    <a:pt x="29915" y="185588"/>
                  </a:lnTo>
                  <a:lnTo>
                    <a:pt x="59830" y="241597"/>
                  </a:lnTo>
                  <a:lnTo>
                    <a:pt x="89745" y="297605"/>
                  </a:lnTo>
                  <a:lnTo>
                    <a:pt x="119661" y="353614"/>
                  </a:lnTo>
                  <a:lnTo>
                    <a:pt x="149576" y="409623"/>
                  </a:lnTo>
                  <a:lnTo>
                    <a:pt x="179491" y="465631"/>
                  </a:lnTo>
                  <a:lnTo>
                    <a:pt x="209407" y="521640"/>
                  </a:lnTo>
                  <a:lnTo>
                    <a:pt x="239322" y="577649"/>
                  </a:lnTo>
                  <a:lnTo>
                    <a:pt x="269237" y="633657"/>
                  </a:lnTo>
                  <a:lnTo>
                    <a:pt x="299153" y="689666"/>
                  </a:lnTo>
                  <a:lnTo>
                    <a:pt x="329068" y="745675"/>
                  </a:lnTo>
                  <a:lnTo>
                    <a:pt x="358983" y="801683"/>
                  </a:lnTo>
                  <a:lnTo>
                    <a:pt x="388899" y="857692"/>
                  </a:lnTo>
                  <a:lnTo>
                    <a:pt x="418814" y="913701"/>
                  </a:lnTo>
                  <a:lnTo>
                    <a:pt x="448729" y="969709"/>
                  </a:lnTo>
                  <a:lnTo>
                    <a:pt x="478645" y="1025718"/>
                  </a:lnTo>
                  <a:lnTo>
                    <a:pt x="508560" y="1081727"/>
                  </a:lnTo>
                  <a:lnTo>
                    <a:pt x="538475" y="1137735"/>
                  </a:lnTo>
                  <a:lnTo>
                    <a:pt x="568391" y="1193744"/>
                  </a:lnTo>
                  <a:lnTo>
                    <a:pt x="598306" y="1249753"/>
                  </a:lnTo>
                  <a:lnTo>
                    <a:pt x="628221" y="1305761"/>
                  </a:lnTo>
                  <a:lnTo>
                    <a:pt x="658137" y="1361770"/>
                  </a:lnTo>
                  <a:lnTo>
                    <a:pt x="688052" y="1417779"/>
                  </a:lnTo>
                  <a:lnTo>
                    <a:pt x="717967" y="1473787"/>
                  </a:lnTo>
                  <a:lnTo>
                    <a:pt x="747883" y="1529796"/>
                  </a:lnTo>
                  <a:lnTo>
                    <a:pt x="777798" y="1585805"/>
                  </a:lnTo>
                  <a:lnTo>
                    <a:pt x="807713" y="1641813"/>
                  </a:lnTo>
                  <a:lnTo>
                    <a:pt x="837629" y="169782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5664105" y="1997205"/>
              <a:ext cx="561161" cy="1808784"/>
            </a:xfrm>
            <a:custGeom>
              <a:avLst/>
              <a:pathLst>
                <a:path w="561161" h="1808784">
                  <a:moveTo>
                    <a:pt x="561161" y="1808784"/>
                  </a:moveTo>
                  <a:lnTo>
                    <a:pt x="549259" y="1746412"/>
                  </a:lnTo>
                  <a:lnTo>
                    <a:pt x="537358" y="1684040"/>
                  </a:lnTo>
                  <a:lnTo>
                    <a:pt x="525456" y="1621669"/>
                  </a:lnTo>
                  <a:lnTo>
                    <a:pt x="513555" y="1559297"/>
                  </a:lnTo>
                  <a:lnTo>
                    <a:pt x="501653" y="1496925"/>
                  </a:lnTo>
                  <a:lnTo>
                    <a:pt x="489752" y="1434553"/>
                  </a:lnTo>
                  <a:lnTo>
                    <a:pt x="477850" y="1372181"/>
                  </a:lnTo>
                  <a:lnTo>
                    <a:pt x="465949" y="1309809"/>
                  </a:lnTo>
                  <a:lnTo>
                    <a:pt x="454047" y="1247437"/>
                  </a:lnTo>
                  <a:lnTo>
                    <a:pt x="442146" y="1185065"/>
                  </a:lnTo>
                  <a:lnTo>
                    <a:pt x="430244" y="1122693"/>
                  </a:lnTo>
                  <a:lnTo>
                    <a:pt x="418343" y="1060322"/>
                  </a:lnTo>
                  <a:lnTo>
                    <a:pt x="406441" y="997950"/>
                  </a:lnTo>
                  <a:lnTo>
                    <a:pt x="394540" y="935578"/>
                  </a:lnTo>
                  <a:lnTo>
                    <a:pt x="382638" y="873206"/>
                  </a:lnTo>
                  <a:lnTo>
                    <a:pt x="370737" y="810834"/>
                  </a:lnTo>
                  <a:lnTo>
                    <a:pt x="358835" y="748462"/>
                  </a:lnTo>
                  <a:lnTo>
                    <a:pt x="346933" y="686090"/>
                  </a:lnTo>
                  <a:lnTo>
                    <a:pt x="335032" y="623718"/>
                  </a:lnTo>
                  <a:lnTo>
                    <a:pt x="323130" y="561346"/>
                  </a:lnTo>
                  <a:lnTo>
                    <a:pt x="311229" y="498975"/>
                  </a:lnTo>
                  <a:lnTo>
                    <a:pt x="299327" y="436603"/>
                  </a:lnTo>
                  <a:lnTo>
                    <a:pt x="287426" y="374231"/>
                  </a:lnTo>
                  <a:lnTo>
                    <a:pt x="275524" y="311859"/>
                  </a:lnTo>
                  <a:lnTo>
                    <a:pt x="263623" y="249487"/>
                  </a:lnTo>
                  <a:lnTo>
                    <a:pt x="251721" y="187115"/>
                  </a:lnTo>
                  <a:lnTo>
                    <a:pt x="239820" y="124743"/>
                  </a:lnTo>
                  <a:lnTo>
                    <a:pt x="227918" y="62371"/>
                  </a:lnTo>
                  <a:lnTo>
                    <a:pt x="216017" y="0"/>
                  </a:lnTo>
                  <a:lnTo>
                    <a:pt x="143291" y="15404"/>
                  </a:lnTo>
                  <a:lnTo>
                    <a:pt x="71246" y="33732"/>
                  </a:lnTo>
                  <a:lnTo>
                    <a:pt x="0" y="54953"/>
                  </a:lnTo>
                  <a:lnTo>
                    <a:pt x="19350" y="115430"/>
                  </a:lnTo>
                  <a:lnTo>
                    <a:pt x="38700" y="175907"/>
                  </a:lnTo>
                  <a:lnTo>
                    <a:pt x="58051" y="236384"/>
                  </a:lnTo>
                  <a:lnTo>
                    <a:pt x="77401" y="296861"/>
                  </a:lnTo>
                  <a:lnTo>
                    <a:pt x="96751" y="357338"/>
                  </a:lnTo>
                  <a:lnTo>
                    <a:pt x="116102" y="417814"/>
                  </a:lnTo>
                  <a:lnTo>
                    <a:pt x="135452" y="478291"/>
                  </a:lnTo>
                  <a:lnTo>
                    <a:pt x="154803" y="538768"/>
                  </a:lnTo>
                  <a:lnTo>
                    <a:pt x="174153" y="599245"/>
                  </a:lnTo>
                  <a:lnTo>
                    <a:pt x="193503" y="659722"/>
                  </a:lnTo>
                  <a:lnTo>
                    <a:pt x="212854" y="720199"/>
                  </a:lnTo>
                  <a:lnTo>
                    <a:pt x="232204" y="780676"/>
                  </a:lnTo>
                  <a:lnTo>
                    <a:pt x="251555" y="841153"/>
                  </a:lnTo>
                  <a:lnTo>
                    <a:pt x="270905" y="901630"/>
                  </a:lnTo>
                  <a:lnTo>
                    <a:pt x="290255" y="962107"/>
                  </a:lnTo>
                  <a:lnTo>
                    <a:pt x="309606" y="1022584"/>
                  </a:lnTo>
                  <a:lnTo>
                    <a:pt x="328956" y="1083061"/>
                  </a:lnTo>
                  <a:lnTo>
                    <a:pt x="348306" y="1143538"/>
                  </a:lnTo>
                  <a:lnTo>
                    <a:pt x="367657" y="1204015"/>
                  </a:lnTo>
                  <a:lnTo>
                    <a:pt x="387007" y="1264492"/>
                  </a:lnTo>
                  <a:lnTo>
                    <a:pt x="406358" y="1324969"/>
                  </a:lnTo>
                  <a:lnTo>
                    <a:pt x="425708" y="1385446"/>
                  </a:lnTo>
                  <a:lnTo>
                    <a:pt x="445058" y="1445923"/>
                  </a:lnTo>
                  <a:lnTo>
                    <a:pt x="464409" y="1506399"/>
                  </a:lnTo>
                  <a:lnTo>
                    <a:pt x="483759" y="1566876"/>
                  </a:lnTo>
                  <a:lnTo>
                    <a:pt x="503110" y="1627353"/>
                  </a:lnTo>
                  <a:lnTo>
                    <a:pt x="522460" y="1687830"/>
                  </a:lnTo>
                  <a:lnTo>
                    <a:pt x="541810" y="174830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5880122" y="1974213"/>
              <a:ext cx="345143" cy="1831777"/>
            </a:xfrm>
            <a:custGeom>
              <a:avLst/>
              <a:pathLst>
                <a:path w="345143" h="1831777">
                  <a:moveTo>
                    <a:pt x="345143" y="1831777"/>
                  </a:moveTo>
                  <a:lnTo>
                    <a:pt x="338654" y="1768612"/>
                  </a:lnTo>
                  <a:lnTo>
                    <a:pt x="332164" y="1705447"/>
                  </a:lnTo>
                  <a:lnTo>
                    <a:pt x="325675" y="1642282"/>
                  </a:lnTo>
                  <a:lnTo>
                    <a:pt x="319185" y="1579118"/>
                  </a:lnTo>
                  <a:lnTo>
                    <a:pt x="312695" y="1515953"/>
                  </a:lnTo>
                  <a:lnTo>
                    <a:pt x="306206" y="1452788"/>
                  </a:lnTo>
                  <a:lnTo>
                    <a:pt x="299716" y="1389624"/>
                  </a:lnTo>
                  <a:lnTo>
                    <a:pt x="293226" y="1326459"/>
                  </a:lnTo>
                  <a:lnTo>
                    <a:pt x="286737" y="1263294"/>
                  </a:lnTo>
                  <a:lnTo>
                    <a:pt x="280247" y="1200129"/>
                  </a:lnTo>
                  <a:lnTo>
                    <a:pt x="273758" y="1136965"/>
                  </a:lnTo>
                  <a:lnTo>
                    <a:pt x="267268" y="1073800"/>
                  </a:lnTo>
                  <a:lnTo>
                    <a:pt x="260778" y="1010635"/>
                  </a:lnTo>
                  <a:lnTo>
                    <a:pt x="254289" y="947470"/>
                  </a:lnTo>
                  <a:lnTo>
                    <a:pt x="247799" y="884306"/>
                  </a:lnTo>
                  <a:lnTo>
                    <a:pt x="241310" y="821141"/>
                  </a:lnTo>
                  <a:lnTo>
                    <a:pt x="234820" y="757976"/>
                  </a:lnTo>
                  <a:lnTo>
                    <a:pt x="228330" y="694812"/>
                  </a:lnTo>
                  <a:lnTo>
                    <a:pt x="221841" y="631647"/>
                  </a:lnTo>
                  <a:lnTo>
                    <a:pt x="215351" y="568482"/>
                  </a:lnTo>
                  <a:lnTo>
                    <a:pt x="208862" y="505317"/>
                  </a:lnTo>
                  <a:lnTo>
                    <a:pt x="202372" y="442153"/>
                  </a:lnTo>
                  <a:lnTo>
                    <a:pt x="195882" y="378988"/>
                  </a:lnTo>
                  <a:lnTo>
                    <a:pt x="189393" y="315823"/>
                  </a:lnTo>
                  <a:lnTo>
                    <a:pt x="182903" y="252658"/>
                  </a:lnTo>
                  <a:lnTo>
                    <a:pt x="176414" y="189494"/>
                  </a:lnTo>
                  <a:lnTo>
                    <a:pt x="169924" y="126329"/>
                  </a:lnTo>
                  <a:lnTo>
                    <a:pt x="163434" y="63164"/>
                  </a:lnTo>
                  <a:lnTo>
                    <a:pt x="156945" y="0"/>
                  </a:lnTo>
                  <a:lnTo>
                    <a:pt x="78224" y="9805"/>
                  </a:lnTo>
                  <a:lnTo>
                    <a:pt x="0" y="22992"/>
                  </a:lnTo>
                  <a:lnTo>
                    <a:pt x="11901" y="85364"/>
                  </a:lnTo>
                  <a:lnTo>
                    <a:pt x="23803" y="147736"/>
                  </a:lnTo>
                  <a:lnTo>
                    <a:pt x="35704" y="210108"/>
                  </a:lnTo>
                  <a:lnTo>
                    <a:pt x="47606" y="272480"/>
                  </a:lnTo>
                  <a:lnTo>
                    <a:pt x="59507" y="334851"/>
                  </a:lnTo>
                  <a:lnTo>
                    <a:pt x="71409" y="397223"/>
                  </a:lnTo>
                  <a:lnTo>
                    <a:pt x="83310" y="459595"/>
                  </a:lnTo>
                  <a:lnTo>
                    <a:pt x="95212" y="521967"/>
                  </a:lnTo>
                  <a:lnTo>
                    <a:pt x="107113" y="584339"/>
                  </a:lnTo>
                  <a:lnTo>
                    <a:pt x="119015" y="646711"/>
                  </a:lnTo>
                  <a:lnTo>
                    <a:pt x="130916" y="709083"/>
                  </a:lnTo>
                  <a:lnTo>
                    <a:pt x="142818" y="771455"/>
                  </a:lnTo>
                  <a:lnTo>
                    <a:pt x="154719" y="833826"/>
                  </a:lnTo>
                  <a:lnTo>
                    <a:pt x="166621" y="896198"/>
                  </a:lnTo>
                  <a:lnTo>
                    <a:pt x="178522" y="958570"/>
                  </a:lnTo>
                  <a:lnTo>
                    <a:pt x="190424" y="1020942"/>
                  </a:lnTo>
                  <a:lnTo>
                    <a:pt x="202325" y="1083314"/>
                  </a:lnTo>
                  <a:lnTo>
                    <a:pt x="214227" y="1145686"/>
                  </a:lnTo>
                  <a:lnTo>
                    <a:pt x="226128" y="1208058"/>
                  </a:lnTo>
                  <a:lnTo>
                    <a:pt x="238030" y="1270430"/>
                  </a:lnTo>
                  <a:lnTo>
                    <a:pt x="249931" y="1332802"/>
                  </a:lnTo>
                  <a:lnTo>
                    <a:pt x="261833" y="1395173"/>
                  </a:lnTo>
                  <a:lnTo>
                    <a:pt x="273734" y="1457545"/>
                  </a:lnTo>
                  <a:lnTo>
                    <a:pt x="285636" y="1519917"/>
                  </a:lnTo>
                  <a:lnTo>
                    <a:pt x="297537" y="1582289"/>
                  </a:lnTo>
                  <a:lnTo>
                    <a:pt x="309439" y="1644661"/>
                  </a:lnTo>
                  <a:lnTo>
                    <a:pt x="321340" y="1707033"/>
                  </a:lnTo>
                  <a:lnTo>
                    <a:pt x="333242" y="17694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6037067" y="1966609"/>
              <a:ext cx="188198" cy="1839380"/>
            </a:xfrm>
            <a:custGeom>
              <a:avLst/>
              <a:pathLst>
                <a:path w="188198" h="1839380">
                  <a:moveTo>
                    <a:pt x="188198" y="1839380"/>
                  </a:moveTo>
                  <a:lnTo>
                    <a:pt x="185211" y="1775953"/>
                  </a:lnTo>
                  <a:lnTo>
                    <a:pt x="182224" y="1712526"/>
                  </a:lnTo>
                  <a:lnTo>
                    <a:pt x="179237" y="1649100"/>
                  </a:lnTo>
                  <a:lnTo>
                    <a:pt x="176249" y="1585673"/>
                  </a:lnTo>
                  <a:lnTo>
                    <a:pt x="173262" y="1522246"/>
                  </a:lnTo>
                  <a:lnTo>
                    <a:pt x="170275" y="1458819"/>
                  </a:lnTo>
                  <a:lnTo>
                    <a:pt x="167288" y="1395392"/>
                  </a:lnTo>
                  <a:lnTo>
                    <a:pt x="164301" y="1331965"/>
                  </a:lnTo>
                  <a:lnTo>
                    <a:pt x="161313" y="1268538"/>
                  </a:lnTo>
                  <a:lnTo>
                    <a:pt x="158326" y="1205111"/>
                  </a:lnTo>
                  <a:lnTo>
                    <a:pt x="155339" y="1141684"/>
                  </a:lnTo>
                  <a:lnTo>
                    <a:pt x="152352" y="1078257"/>
                  </a:lnTo>
                  <a:lnTo>
                    <a:pt x="149365" y="1014830"/>
                  </a:lnTo>
                  <a:lnTo>
                    <a:pt x="146377" y="951403"/>
                  </a:lnTo>
                  <a:lnTo>
                    <a:pt x="143390" y="887976"/>
                  </a:lnTo>
                  <a:lnTo>
                    <a:pt x="140403" y="824550"/>
                  </a:lnTo>
                  <a:lnTo>
                    <a:pt x="137416" y="761123"/>
                  </a:lnTo>
                  <a:lnTo>
                    <a:pt x="134429" y="697696"/>
                  </a:lnTo>
                  <a:lnTo>
                    <a:pt x="131441" y="634269"/>
                  </a:lnTo>
                  <a:lnTo>
                    <a:pt x="128454" y="570842"/>
                  </a:lnTo>
                  <a:lnTo>
                    <a:pt x="125467" y="507415"/>
                  </a:lnTo>
                  <a:lnTo>
                    <a:pt x="122480" y="443988"/>
                  </a:lnTo>
                  <a:lnTo>
                    <a:pt x="119493" y="380561"/>
                  </a:lnTo>
                  <a:lnTo>
                    <a:pt x="116505" y="317134"/>
                  </a:lnTo>
                  <a:lnTo>
                    <a:pt x="113518" y="253707"/>
                  </a:lnTo>
                  <a:lnTo>
                    <a:pt x="110531" y="190280"/>
                  </a:lnTo>
                  <a:lnTo>
                    <a:pt x="107544" y="126853"/>
                  </a:lnTo>
                  <a:lnTo>
                    <a:pt x="104557" y="63426"/>
                  </a:lnTo>
                  <a:lnTo>
                    <a:pt x="101569" y="0"/>
                  </a:lnTo>
                  <a:lnTo>
                    <a:pt x="0" y="7603"/>
                  </a:lnTo>
                  <a:lnTo>
                    <a:pt x="6489" y="70768"/>
                  </a:lnTo>
                  <a:lnTo>
                    <a:pt x="12979" y="133933"/>
                  </a:lnTo>
                  <a:lnTo>
                    <a:pt x="19468" y="197097"/>
                  </a:lnTo>
                  <a:lnTo>
                    <a:pt x="25958" y="260262"/>
                  </a:lnTo>
                  <a:lnTo>
                    <a:pt x="32448" y="323427"/>
                  </a:lnTo>
                  <a:lnTo>
                    <a:pt x="38937" y="386592"/>
                  </a:lnTo>
                  <a:lnTo>
                    <a:pt x="45427" y="449756"/>
                  </a:lnTo>
                  <a:lnTo>
                    <a:pt x="51916" y="512921"/>
                  </a:lnTo>
                  <a:lnTo>
                    <a:pt x="58406" y="576086"/>
                  </a:lnTo>
                  <a:lnTo>
                    <a:pt x="64896" y="639250"/>
                  </a:lnTo>
                  <a:lnTo>
                    <a:pt x="71385" y="702415"/>
                  </a:lnTo>
                  <a:lnTo>
                    <a:pt x="77875" y="765580"/>
                  </a:lnTo>
                  <a:lnTo>
                    <a:pt x="84364" y="828745"/>
                  </a:lnTo>
                  <a:lnTo>
                    <a:pt x="90854" y="891909"/>
                  </a:lnTo>
                  <a:lnTo>
                    <a:pt x="97344" y="955074"/>
                  </a:lnTo>
                  <a:lnTo>
                    <a:pt x="103833" y="1018239"/>
                  </a:lnTo>
                  <a:lnTo>
                    <a:pt x="110323" y="1081404"/>
                  </a:lnTo>
                  <a:lnTo>
                    <a:pt x="116812" y="1144568"/>
                  </a:lnTo>
                  <a:lnTo>
                    <a:pt x="123302" y="1207733"/>
                  </a:lnTo>
                  <a:lnTo>
                    <a:pt x="129792" y="1270898"/>
                  </a:lnTo>
                  <a:lnTo>
                    <a:pt x="136281" y="1334062"/>
                  </a:lnTo>
                  <a:lnTo>
                    <a:pt x="142771" y="1397227"/>
                  </a:lnTo>
                  <a:lnTo>
                    <a:pt x="149260" y="1460392"/>
                  </a:lnTo>
                  <a:lnTo>
                    <a:pt x="155750" y="1523557"/>
                  </a:lnTo>
                  <a:lnTo>
                    <a:pt x="162240" y="1586721"/>
                  </a:lnTo>
                  <a:lnTo>
                    <a:pt x="168729" y="1649886"/>
                  </a:lnTo>
                  <a:lnTo>
                    <a:pt x="175219" y="1713051"/>
                  </a:lnTo>
                  <a:lnTo>
                    <a:pt x="181709" y="177621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6138637" y="1964860"/>
              <a:ext cx="86628" cy="1841129"/>
            </a:xfrm>
            <a:custGeom>
              <a:avLst/>
              <a:pathLst>
                <a:path w="86628" h="1841129">
                  <a:moveTo>
                    <a:pt x="86628" y="1841129"/>
                  </a:moveTo>
                  <a:lnTo>
                    <a:pt x="85502" y="1777642"/>
                  </a:lnTo>
                  <a:lnTo>
                    <a:pt x="84376" y="1714155"/>
                  </a:lnTo>
                  <a:lnTo>
                    <a:pt x="83250" y="1650668"/>
                  </a:lnTo>
                  <a:lnTo>
                    <a:pt x="82124" y="1587181"/>
                  </a:lnTo>
                  <a:lnTo>
                    <a:pt x="80997" y="1523693"/>
                  </a:lnTo>
                  <a:lnTo>
                    <a:pt x="79871" y="1460206"/>
                  </a:lnTo>
                  <a:lnTo>
                    <a:pt x="78745" y="1396719"/>
                  </a:lnTo>
                  <a:lnTo>
                    <a:pt x="77619" y="1333232"/>
                  </a:lnTo>
                  <a:lnTo>
                    <a:pt x="76493" y="1269744"/>
                  </a:lnTo>
                  <a:lnTo>
                    <a:pt x="75366" y="1206257"/>
                  </a:lnTo>
                  <a:lnTo>
                    <a:pt x="74240" y="1142770"/>
                  </a:lnTo>
                  <a:lnTo>
                    <a:pt x="73114" y="1079283"/>
                  </a:lnTo>
                  <a:lnTo>
                    <a:pt x="71988" y="1015795"/>
                  </a:lnTo>
                  <a:lnTo>
                    <a:pt x="70862" y="952308"/>
                  </a:lnTo>
                  <a:lnTo>
                    <a:pt x="69736" y="888821"/>
                  </a:lnTo>
                  <a:lnTo>
                    <a:pt x="68609" y="825334"/>
                  </a:lnTo>
                  <a:lnTo>
                    <a:pt x="67483" y="761846"/>
                  </a:lnTo>
                  <a:lnTo>
                    <a:pt x="66357" y="698359"/>
                  </a:lnTo>
                  <a:lnTo>
                    <a:pt x="65231" y="634872"/>
                  </a:lnTo>
                  <a:lnTo>
                    <a:pt x="64105" y="571385"/>
                  </a:lnTo>
                  <a:lnTo>
                    <a:pt x="62978" y="507897"/>
                  </a:lnTo>
                  <a:lnTo>
                    <a:pt x="61852" y="444410"/>
                  </a:lnTo>
                  <a:lnTo>
                    <a:pt x="60726" y="380923"/>
                  </a:lnTo>
                  <a:lnTo>
                    <a:pt x="59600" y="317436"/>
                  </a:lnTo>
                  <a:lnTo>
                    <a:pt x="58474" y="253948"/>
                  </a:lnTo>
                  <a:lnTo>
                    <a:pt x="57348" y="190461"/>
                  </a:lnTo>
                  <a:lnTo>
                    <a:pt x="56221" y="126974"/>
                  </a:lnTo>
                  <a:lnTo>
                    <a:pt x="55095" y="63487"/>
                  </a:lnTo>
                  <a:lnTo>
                    <a:pt x="53969" y="0"/>
                  </a:lnTo>
                  <a:lnTo>
                    <a:pt x="0" y="1749"/>
                  </a:lnTo>
                  <a:lnTo>
                    <a:pt x="2987" y="65176"/>
                  </a:lnTo>
                  <a:lnTo>
                    <a:pt x="5974" y="128603"/>
                  </a:lnTo>
                  <a:lnTo>
                    <a:pt x="8961" y="192029"/>
                  </a:lnTo>
                  <a:lnTo>
                    <a:pt x="11948" y="255456"/>
                  </a:lnTo>
                  <a:lnTo>
                    <a:pt x="14935" y="318883"/>
                  </a:lnTo>
                  <a:lnTo>
                    <a:pt x="17923" y="382310"/>
                  </a:lnTo>
                  <a:lnTo>
                    <a:pt x="20910" y="445737"/>
                  </a:lnTo>
                  <a:lnTo>
                    <a:pt x="23897" y="509164"/>
                  </a:lnTo>
                  <a:lnTo>
                    <a:pt x="26884" y="572591"/>
                  </a:lnTo>
                  <a:lnTo>
                    <a:pt x="29871" y="636018"/>
                  </a:lnTo>
                  <a:lnTo>
                    <a:pt x="32859" y="699445"/>
                  </a:lnTo>
                  <a:lnTo>
                    <a:pt x="35846" y="762872"/>
                  </a:lnTo>
                  <a:lnTo>
                    <a:pt x="38833" y="826299"/>
                  </a:lnTo>
                  <a:lnTo>
                    <a:pt x="41820" y="889726"/>
                  </a:lnTo>
                  <a:lnTo>
                    <a:pt x="44807" y="953153"/>
                  </a:lnTo>
                  <a:lnTo>
                    <a:pt x="47795" y="1016579"/>
                  </a:lnTo>
                  <a:lnTo>
                    <a:pt x="50782" y="1080006"/>
                  </a:lnTo>
                  <a:lnTo>
                    <a:pt x="53769" y="1143433"/>
                  </a:lnTo>
                  <a:lnTo>
                    <a:pt x="56756" y="1206860"/>
                  </a:lnTo>
                  <a:lnTo>
                    <a:pt x="59743" y="1270287"/>
                  </a:lnTo>
                  <a:lnTo>
                    <a:pt x="62731" y="1333714"/>
                  </a:lnTo>
                  <a:lnTo>
                    <a:pt x="65718" y="1397141"/>
                  </a:lnTo>
                  <a:lnTo>
                    <a:pt x="68705" y="1460568"/>
                  </a:lnTo>
                  <a:lnTo>
                    <a:pt x="71692" y="1523995"/>
                  </a:lnTo>
                  <a:lnTo>
                    <a:pt x="74679" y="1587422"/>
                  </a:lnTo>
                  <a:lnTo>
                    <a:pt x="77667" y="1650849"/>
                  </a:lnTo>
                  <a:lnTo>
                    <a:pt x="80654" y="1714276"/>
                  </a:lnTo>
                  <a:lnTo>
                    <a:pt x="83641" y="17777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6192607" y="1964570"/>
              <a:ext cx="32659" cy="1841419"/>
            </a:xfrm>
            <a:custGeom>
              <a:avLst/>
              <a:pathLst>
                <a:path w="32659" h="1841419">
                  <a:moveTo>
                    <a:pt x="32659" y="1841419"/>
                  </a:moveTo>
                  <a:lnTo>
                    <a:pt x="32659" y="1777922"/>
                  </a:lnTo>
                  <a:lnTo>
                    <a:pt x="32659" y="1714425"/>
                  </a:lnTo>
                  <a:lnTo>
                    <a:pt x="32659" y="1650927"/>
                  </a:lnTo>
                  <a:lnTo>
                    <a:pt x="32659" y="1587430"/>
                  </a:lnTo>
                  <a:lnTo>
                    <a:pt x="32659" y="1523933"/>
                  </a:lnTo>
                  <a:lnTo>
                    <a:pt x="32659" y="1460436"/>
                  </a:lnTo>
                  <a:lnTo>
                    <a:pt x="32659" y="1396939"/>
                  </a:lnTo>
                  <a:lnTo>
                    <a:pt x="32659" y="1333441"/>
                  </a:lnTo>
                  <a:lnTo>
                    <a:pt x="32659" y="1269944"/>
                  </a:lnTo>
                  <a:lnTo>
                    <a:pt x="32659" y="1206447"/>
                  </a:lnTo>
                  <a:lnTo>
                    <a:pt x="32659" y="1142950"/>
                  </a:lnTo>
                  <a:lnTo>
                    <a:pt x="32659" y="1079452"/>
                  </a:lnTo>
                  <a:lnTo>
                    <a:pt x="32659" y="1015955"/>
                  </a:lnTo>
                  <a:lnTo>
                    <a:pt x="32659" y="952458"/>
                  </a:lnTo>
                  <a:lnTo>
                    <a:pt x="32659" y="888961"/>
                  </a:lnTo>
                  <a:lnTo>
                    <a:pt x="32659" y="825463"/>
                  </a:lnTo>
                  <a:lnTo>
                    <a:pt x="32659" y="761966"/>
                  </a:lnTo>
                  <a:lnTo>
                    <a:pt x="32659" y="698469"/>
                  </a:lnTo>
                  <a:lnTo>
                    <a:pt x="32659" y="634972"/>
                  </a:lnTo>
                  <a:lnTo>
                    <a:pt x="32659" y="571475"/>
                  </a:lnTo>
                  <a:lnTo>
                    <a:pt x="32659" y="507977"/>
                  </a:lnTo>
                  <a:lnTo>
                    <a:pt x="32659" y="444480"/>
                  </a:lnTo>
                  <a:lnTo>
                    <a:pt x="32659" y="380983"/>
                  </a:lnTo>
                  <a:lnTo>
                    <a:pt x="32659" y="317486"/>
                  </a:lnTo>
                  <a:lnTo>
                    <a:pt x="32659" y="253988"/>
                  </a:lnTo>
                  <a:lnTo>
                    <a:pt x="32659" y="190491"/>
                  </a:lnTo>
                  <a:lnTo>
                    <a:pt x="32659" y="126994"/>
                  </a:lnTo>
                  <a:lnTo>
                    <a:pt x="32659" y="63497"/>
                  </a:lnTo>
                  <a:lnTo>
                    <a:pt x="32659" y="0"/>
                  </a:lnTo>
                  <a:lnTo>
                    <a:pt x="0" y="289"/>
                  </a:lnTo>
                  <a:lnTo>
                    <a:pt x="1126" y="63776"/>
                  </a:lnTo>
                  <a:lnTo>
                    <a:pt x="2252" y="127264"/>
                  </a:lnTo>
                  <a:lnTo>
                    <a:pt x="3378" y="190751"/>
                  </a:lnTo>
                  <a:lnTo>
                    <a:pt x="4504" y="254238"/>
                  </a:lnTo>
                  <a:lnTo>
                    <a:pt x="5630" y="317725"/>
                  </a:lnTo>
                  <a:lnTo>
                    <a:pt x="6757" y="381213"/>
                  </a:lnTo>
                  <a:lnTo>
                    <a:pt x="7883" y="444700"/>
                  </a:lnTo>
                  <a:lnTo>
                    <a:pt x="9009" y="508187"/>
                  </a:lnTo>
                  <a:lnTo>
                    <a:pt x="10135" y="571674"/>
                  </a:lnTo>
                  <a:lnTo>
                    <a:pt x="11261" y="635162"/>
                  </a:lnTo>
                  <a:lnTo>
                    <a:pt x="12388" y="698649"/>
                  </a:lnTo>
                  <a:lnTo>
                    <a:pt x="13514" y="762136"/>
                  </a:lnTo>
                  <a:lnTo>
                    <a:pt x="14640" y="825623"/>
                  </a:lnTo>
                  <a:lnTo>
                    <a:pt x="15766" y="889111"/>
                  </a:lnTo>
                  <a:lnTo>
                    <a:pt x="16892" y="952598"/>
                  </a:lnTo>
                  <a:lnTo>
                    <a:pt x="18018" y="1016085"/>
                  </a:lnTo>
                  <a:lnTo>
                    <a:pt x="19145" y="1079572"/>
                  </a:lnTo>
                  <a:lnTo>
                    <a:pt x="20271" y="1143059"/>
                  </a:lnTo>
                  <a:lnTo>
                    <a:pt x="21397" y="1206547"/>
                  </a:lnTo>
                  <a:lnTo>
                    <a:pt x="22523" y="1270034"/>
                  </a:lnTo>
                  <a:lnTo>
                    <a:pt x="23649" y="1333521"/>
                  </a:lnTo>
                  <a:lnTo>
                    <a:pt x="24776" y="1397008"/>
                  </a:lnTo>
                  <a:lnTo>
                    <a:pt x="25902" y="1460496"/>
                  </a:lnTo>
                  <a:lnTo>
                    <a:pt x="27028" y="1523983"/>
                  </a:lnTo>
                  <a:lnTo>
                    <a:pt x="28154" y="1587470"/>
                  </a:lnTo>
                  <a:lnTo>
                    <a:pt x="29280" y="1650957"/>
                  </a:lnTo>
                  <a:lnTo>
                    <a:pt x="30406" y="1714445"/>
                  </a:lnTo>
                  <a:lnTo>
                    <a:pt x="31533" y="177793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7018939" y="338478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082039" y="375235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54625" y="418865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556580" y="455244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859116" y="460985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5309915" y="419655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47745" y="360937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414382" y="318291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632034" y="297319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803055" y="28727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060067" y="164375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214153" y="203939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745606" y="26053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031402" y="3327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003013" y="42305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414604" y="522548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256139" y="57706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778845" y="539131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961595" y="410353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122062" y="283331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578393" y="22052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3866555" y="6419898"/>
              <a:ext cx="9838047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Voluntary pre-tax contributions means concessional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66555" y="6582073"/>
              <a:ext cx="1988647" cy="93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less SG contributions.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3866555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2020-07-29T05:12:12Z</dcterms:created>
  <dcterms:modified xsi:type="dcterms:W3CDTF">2020-07-29T15:12:12Z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