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716581"/>
              <a:ext cx="3873973" cy="38688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6230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66075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698404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73605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66815" y="5558544"/>
              <a:ext cx="341821" cy="12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66815" y="5570999"/>
              <a:ext cx="341821" cy="144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446616" y="5550074"/>
              <a:ext cx="341821" cy="64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46616" y="5556551"/>
              <a:ext cx="341821" cy="2889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26418" y="5528403"/>
              <a:ext cx="341821" cy="10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26418" y="5539114"/>
              <a:ext cx="341821" cy="463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206219" y="5487302"/>
              <a:ext cx="341821" cy="19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06219" y="5506732"/>
              <a:ext cx="341821" cy="787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586020" y="5454172"/>
              <a:ext cx="341821" cy="276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86020" y="5481822"/>
              <a:ext cx="341821" cy="1036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965822" y="5435739"/>
              <a:ext cx="341821" cy="351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965822" y="5470861"/>
              <a:ext cx="341821" cy="11458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45623" y="5304963"/>
              <a:ext cx="341821" cy="759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45623" y="5380937"/>
              <a:ext cx="341821" cy="2045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25424" y="5011277"/>
              <a:ext cx="341821" cy="2473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25424" y="5258630"/>
              <a:ext cx="341821" cy="3268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105226" y="4056984"/>
              <a:ext cx="341821" cy="11423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105226" y="5199345"/>
              <a:ext cx="341821" cy="38610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85027" y="1773757"/>
              <a:ext cx="341821" cy="34201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485027" y="5193865"/>
              <a:ext cx="341821" cy="39158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066698" y="1716581"/>
              <a:ext cx="3873973" cy="38688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066698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066698" y="46230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066698" y="366075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066698" y="2698404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066698" y="173605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23668" y="5565020"/>
              <a:ext cx="341821" cy="52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23668" y="5570251"/>
              <a:ext cx="341821" cy="151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03470" y="5547833"/>
              <a:ext cx="341821" cy="47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03470" y="5552565"/>
              <a:ext cx="341821" cy="328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83271" y="5498760"/>
              <a:ext cx="341821" cy="114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83271" y="5510219"/>
              <a:ext cx="341821" cy="752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263072" y="5471609"/>
              <a:ext cx="341821" cy="114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263072" y="5483067"/>
              <a:ext cx="341821" cy="1023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642874" y="5426273"/>
              <a:ext cx="341821" cy="24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642874" y="5450934"/>
              <a:ext cx="341821" cy="1345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022675" y="5379443"/>
              <a:ext cx="341821" cy="281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022675" y="5407591"/>
              <a:ext cx="341821" cy="1778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02476" y="5276067"/>
              <a:ext cx="341821" cy="675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402476" y="5343573"/>
              <a:ext cx="341821" cy="2418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82278" y="5050883"/>
              <a:ext cx="341821" cy="2132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782278" y="5264111"/>
              <a:ext cx="341821" cy="3213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162079" y="4590800"/>
              <a:ext cx="341821" cy="7258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162079" y="5316670"/>
              <a:ext cx="341821" cy="26877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541880" y="4329995"/>
              <a:ext cx="341821" cy="10260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541880" y="5356028"/>
              <a:ext cx="341821" cy="2294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09845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699089" y="14351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066698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622555" y="14351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009845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23772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61752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997328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37713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756931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13673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516534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896335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27613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65593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174158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553959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933760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313561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693363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073164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452965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832767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212568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528801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066698" y="5585446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29457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7438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05418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433983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813784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719358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57338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953188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833298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712791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31011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10812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90613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370415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750216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7130017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509819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889620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269421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585654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80223" y="550016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1028" y="450824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1028" y="35458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1028" y="258354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1028" y="162119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838007" y="5953935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6302878" y="17165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6416751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421496" y="17213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7138363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7143108" y="17213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713504" y="17406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435116" y="16925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1028" y="6329898"/>
              <a:ext cx="880138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Non-voluntary component means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81028" y="6468470"/>
              <a:ext cx="3843359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employer contributions less reportable employer super contributions.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2020-07-29T05:12:26Z</dcterms:created>
  <dcterms:modified xsi:type="dcterms:W3CDTF">2020-07-29T15:12:26Z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