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Non-voluntary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reportable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630590" y="1371747"/>
              <a:ext cx="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69235" y="1857129"/>
              <a:ext cx="3384373" cy="3787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69235" y="5645109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69235" y="4702881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69235" y="376065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69235" y="2818425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569235" y="1876197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619005" y="5618769"/>
              <a:ext cx="298621" cy="1219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619005" y="5630964"/>
              <a:ext cx="298621" cy="1414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950806" y="5610477"/>
              <a:ext cx="298621" cy="634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950806" y="5616818"/>
              <a:ext cx="298621" cy="2829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282608" y="5589259"/>
              <a:ext cx="298621" cy="1048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282608" y="5599746"/>
              <a:ext cx="298621" cy="453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614409" y="5549017"/>
              <a:ext cx="298621" cy="1902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614409" y="5568040"/>
              <a:ext cx="298621" cy="7706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946210" y="5516579"/>
              <a:ext cx="298621" cy="2707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946210" y="5543651"/>
              <a:ext cx="298621" cy="10145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278012" y="5498532"/>
              <a:ext cx="298621" cy="3438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278012" y="5532920"/>
              <a:ext cx="298621" cy="11218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609813" y="5370490"/>
              <a:ext cx="298621" cy="7438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609813" y="5444876"/>
              <a:ext cx="298621" cy="2002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941614" y="5082944"/>
              <a:ext cx="298621" cy="24218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941614" y="5325126"/>
              <a:ext cx="298621" cy="31998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273416" y="4148602"/>
              <a:ext cx="298621" cy="111847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273416" y="5267080"/>
              <a:ext cx="298621" cy="37802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605217" y="1913109"/>
              <a:ext cx="298621" cy="334860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605217" y="5261715"/>
              <a:ext cx="298621" cy="38339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136488" y="1857129"/>
              <a:ext cx="3384373" cy="37879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5136488" y="5645109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5136488" y="4702881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5136488" y="376065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5136488" y="2818425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5136488" y="1876197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186258" y="5625110"/>
              <a:ext cx="298621" cy="51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186258" y="5630232"/>
              <a:ext cx="298621" cy="1487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5518060" y="5608282"/>
              <a:ext cx="298621" cy="46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5518060" y="5612916"/>
              <a:ext cx="298621" cy="3219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5849861" y="5560236"/>
              <a:ext cx="298621" cy="1121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5849861" y="5571455"/>
              <a:ext cx="298621" cy="7365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181662" y="5533652"/>
              <a:ext cx="298621" cy="1121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6181662" y="5544871"/>
              <a:ext cx="298621" cy="10023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6513464" y="5489264"/>
              <a:ext cx="298621" cy="2414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6513464" y="5513409"/>
              <a:ext cx="298621" cy="13170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6845265" y="5443413"/>
              <a:ext cx="298621" cy="2755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6845265" y="5470972"/>
              <a:ext cx="298621" cy="17413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7177066" y="5342198"/>
              <a:ext cx="298621" cy="6609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7177066" y="5408292"/>
              <a:ext cx="298621" cy="23681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7508868" y="5121722"/>
              <a:ext cx="298621" cy="20876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7508868" y="5330492"/>
              <a:ext cx="298621" cy="31461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7840669" y="4671258"/>
              <a:ext cx="298621" cy="71069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7840669" y="5381952"/>
              <a:ext cx="298621" cy="26315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8172470" y="4415905"/>
              <a:ext cx="298621" cy="10045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8172470" y="5420487"/>
              <a:ext cx="298621" cy="22462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569235" y="1463187"/>
              <a:ext cx="3384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3013679" y="1575661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5136488" y="1463187"/>
              <a:ext cx="3384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6447545" y="1575661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1569235" y="5645109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768316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2100117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2431918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2763720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3095521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3427322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3759124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4090925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4422726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4754527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704748" y="574692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2036549" y="574692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2368350" y="574402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2700151" y="574759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3031953" y="5747037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3363754" y="574413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3695555" y="574971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4027357" y="574413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4359158" y="574413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4627391" y="574413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5136488" y="5645109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5335569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5667370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5999172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6330973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6662774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6994576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7326377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7658178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7989979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8321781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5272001" y="574692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5603802" y="574692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5935603" y="574402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6267405" y="574759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6599206" y="5747037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6931007" y="574413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7262809" y="574971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7594610" y="574413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7926411" y="574413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8194644" y="574413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1339613" y="5559831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640418" y="458802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640418" y="3645795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640418" y="2703567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640418" y="1761339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3907797" y="6013598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5883068" y="1857129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5996941" y="1857129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6001686" y="1861874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6718553" y="1857129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6723298" y="1861874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6293694" y="1881184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7015306" y="1833075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640418" y="6389561"/>
              <a:ext cx="7722340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Non-voluntary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640418" y="6528133"/>
              <a:ext cx="4922399" cy="117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component means employer contributions less reportable employer super contributions.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640418" y="6665094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2020-07-29T05:12:23Z</dcterms:created>
  <dcterms:modified xsi:type="dcterms:W3CDTF">2020-07-29T15:12:24Z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