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1650748" y="1412776"/>
              <a:ext cx="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898157"/>
              <a:ext cx="4788373" cy="37772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73587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79630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856740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1917171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1810" y="5649181"/>
              <a:ext cx="422503" cy="121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1810" y="5661341"/>
              <a:ext cx="422503" cy="141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21259" y="5640912"/>
              <a:ext cx="422503" cy="63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21259" y="5647235"/>
              <a:ext cx="422503" cy="282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90707" y="5619753"/>
              <a:ext cx="422503" cy="104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90707" y="5630211"/>
              <a:ext cx="422503" cy="452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60155" y="5579625"/>
              <a:ext cx="422503" cy="189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60155" y="5598595"/>
              <a:ext cx="422503" cy="768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29604" y="5547279"/>
              <a:ext cx="422503" cy="2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29604" y="5574275"/>
              <a:ext cx="422503" cy="1011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199052" y="5529282"/>
              <a:ext cx="422503" cy="342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199052" y="5563574"/>
              <a:ext cx="422503" cy="1118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668500" y="5401602"/>
              <a:ext cx="422503" cy="741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668500" y="5475778"/>
              <a:ext cx="422503" cy="19966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7949" y="5114867"/>
              <a:ext cx="422503" cy="2414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7949" y="5356366"/>
              <a:ext cx="422503" cy="3190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07397" y="4183163"/>
              <a:ext cx="422503" cy="11153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607397" y="5298484"/>
              <a:ext cx="422503" cy="3769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076845" y="1953979"/>
              <a:ext cx="422503" cy="33391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076845" y="5293134"/>
              <a:ext cx="422503" cy="3823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52646" y="1898157"/>
              <a:ext cx="4788373" cy="37772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52646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752646" y="473587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752646" y="379630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752646" y="2856740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752646" y="1917171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823063" y="5655504"/>
              <a:ext cx="422503" cy="51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823063" y="5660611"/>
              <a:ext cx="422503" cy="148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292512" y="5638723"/>
              <a:ext cx="422503" cy="4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292512" y="5643344"/>
              <a:ext cx="422503" cy="321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761960" y="5590812"/>
              <a:ext cx="422503" cy="111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761960" y="5602000"/>
              <a:ext cx="422503" cy="734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8231409" y="5564303"/>
              <a:ext cx="422503" cy="111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8231409" y="5575491"/>
              <a:ext cx="422503" cy="999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700857" y="5520041"/>
              <a:ext cx="422503" cy="240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700857" y="5544118"/>
              <a:ext cx="422503" cy="1313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9170305" y="5474319"/>
              <a:ext cx="422503" cy="274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9170305" y="5501801"/>
              <a:ext cx="422503" cy="1736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9639754" y="5373390"/>
              <a:ext cx="422503" cy="659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639754" y="5439298"/>
              <a:ext cx="422503" cy="23614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09202" y="5153536"/>
              <a:ext cx="422503" cy="208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109202" y="5361717"/>
              <a:ext cx="422503" cy="313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578650" y="4704343"/>
              <a:ext cx="422503" cy="7086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578650" y="5413032"/>
              <a:ext cx="422503" cy="26241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1048099" y="4449712"/>
              <a:ext cx="422503" cy="10017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1048099" y="5451458"/>
              <a:ext cx="422503" cy="2239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781393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927837" y="1616689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6752646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8765703" y="1616689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781393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206306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53251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300195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47140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94085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41030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487975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534920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581864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628809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999494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468942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938390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07839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877287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346736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816184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285632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5755081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160961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6752646" y="5675446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703431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750376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797321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44266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12109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9381557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9851005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320454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789902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1259350" y="567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6970747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7440195" y="577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7909644" y="577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379092" y="577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848540" y="577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317989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9787437" y="578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0256886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0726334" y="577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1132214" y="577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551771" y="55901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52576" y="462101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52576" y="368145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52576" y="2741882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52576" y="180231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5523955" y="604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8903226" y="1898157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9017099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9021844" y="19029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9738711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9743456" y="190290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9313852" y="1922212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035464" y="1874103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2576" y="6419898"/>
              <a:ext cx="1011304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 component means employer contributions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852576" y="6558470"/>
              <a:ext cx="2531698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2020-07-29T05:12:24Z</dcterms:created>
  <dcterms:modified xsi:type="dcterms:W3CDTF">2020-07-29T15:12:25Z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