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7328482"/>
              <a:ext cx="297985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980309" y="7350666"/>
              <a:ext cx="297985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11405" y="7313396"/>
              <a:ext cx="297985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11405" y="7324932"/>
              <a:ext cx="297985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42500" y="7274796"/>
              <a:ext cx="297985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642500" y="7293875"/>
              <a:ext cx="297985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973596" y="7201589"/>
              <a:ext cx="297985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973596" y="7236196"/>
              <a:ext cx="297985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04691" y="7142580"/>
              <a:ext cx="297985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304691" y="7191828"/>
              <a:ext cx="297985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786" y="7109748"/>
              <a:ext cx="297985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635786" y="7172306"/>
              <a:ext cx="297985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66882" y="6876816"/>
              <a:ext cx="297985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966882" y="7012138"/>
              <a:ext cx="297985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297977" y="6353718"/>
              <a:ext cx="297985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297977" y="6794292"/>
              <a:ext cx="297985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29073" y="4653983"/>
              <a:ext cx="297985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629073" y="6688696"/>
              <a:ext cx="297985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3960168" y="587219"/>
              <a:ext cx="297985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960168" y="6678935"/>
              <a:ext cx="297985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490698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490698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90698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90698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490698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540363" y="7340017"/>
              <a:ext cx="297985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4540363" y="7349334"/>
              <a:ext cx="297985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4871458" y="7309403"/>
              <a:ext cx="297985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871458" y="7317833"/>
              <a:ext cx="297985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202553" y="7221999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202553" y="7242408"/>
              <a:ext cx="297985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533649" y="7173637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533649" y="7194047"/>
              <a:ext cx="297985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864744" y="7092888"/>
              <a:ext cx="297985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5864744" y="7136812"/>
              <a:ext cx="297985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95840" y="7009476"/>
              <a:ext cx="297985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195840" y="7059612"/>
              <a:ext cx="297985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526935" y="6825349"/>
              <a:ext cx="297985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526935" y="6945586"/>
              <a:ext cx="297985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6858030" y="6424263"/>
              <a:ext cx="297985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6858030" y="6804053"/>
              <a:ext cx="297985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189126" y="5604788"/>
              <a:ext cx="297985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189126" y="6897669"/>
              <a:ext cx="297985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7520221" y="5140256"/>
              <a:ext cx="297985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520221" y="6967770"/>
              <a:ext cx="297985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3714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57981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293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603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79149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1225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45368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7847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11587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4469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7806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10916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0657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39682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72792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05902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39011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7212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05230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3834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71449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3982025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68935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2045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351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68264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0137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3448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667592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0070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33811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6692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462578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9568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2879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61907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95016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28126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661236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694345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27455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7542078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2620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2300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343951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53486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065563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0703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56407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63623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2020-07-29T05:12:21Z</dcterms:created>
  <dcterms:modified xsi:type="dcterms:W3CDTF">2020-07-29T15:12:22Z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