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9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21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pre-tax</a:t>
            </a:r>
            <a:r>
              <a:rPr/>
              <a:t> </a:t>
            </a:r>
            <a:r>
              <a:rPr/>
              <a:t>voluntary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superannuation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excess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$11,000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year,</a:t>
            </a:r>
            <a:r>
              <a:rPr/>
              <a:t> </a:t>
            </a:r>
            <a:r>
              <a:rPr/>
              <a:t>2020-21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Source:</a:t>
            </a:r>
            <a:r>
              <a:rPr/>
              <a:t> </a:t>
            </a:r>
            <a:r>
              <a:rPr/>
              <a:t>ATO</a:t>
            </a:r>
            <a:r>
              <a:rPr/>
              <a:t> </a:t>
            </a:r>
            <a:r>
              <a:rPr/>
              <a:t>2017-18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file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45221" y="3391818"/>
            <a:ext cx="6780334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</a:t>
            </a:r>
            <a:r>
              <a:rPr lang="en-US"/>
              <a:t>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45221" y="4146129"/>
            <a:ext cx="6780334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8" descr="GrattanLogo">
            <a:extLst>
              <a:ext uri="{FF2B5EF4-FFF2-40B4-BE49-F238E27FC236}">
                <a16:creationId xmlns:a16="http://schemas.microsoft.com/office/drawing/2014/main" id="{360FAE97-D26D-764E-8987-030894C6EC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2721" y="981075"/>
            <a:ext cx="3922834" cy="1081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609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6497707" cy="479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0" y="890676"/>
            <a:ext cx="7991368" cy="5376559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429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1652" y="198782"/>
            <a:ext cx="6487202" cy="620562"/>
          </a:xfrm>
        </p:spPr>
        <p:txBody>
          <a:bodyPr lIns="0" tIns="0" rIns="0" bIns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41331" y="862664"/>
            <a:ext cx="7992000" cy="643145"/>
          </a:xfrm>
        </p:spPr>
        <p:txBody>
          <a:bodyPr lIns="0" tIns="0" rIns="0" bIns="0"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590" y="1371748"/>
            <a:ext cx="7992000" cy="5455915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303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7886700" cy="47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087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Heading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  <a:p>
            <a:pPr marL="165593" marR="0" lvl="1" indent="-164127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30000"/>
              <a:buFontTx/>
              <a:buChar char="•"/>
              <a:tabLst/>
              <a:defRPr/>
            </a:pPr>
            <a:r>
              <a: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First bullet</a:t>
            </a:r>
          </a:p>
          <a:p>
            <a:pPr marL="372217" marR="0" lvl="2" indent="-205159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Second level</a:t>
            </a:r>
          </a:p>
          <a:p>
            <a:pPr marL="517294" marR="0" lvl="3" indent="-1318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-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Third level</a:t>
            </a:r>
          </a:p>
          <a:p>
            <a:pPr marL="728315" marR="0" lvl="4" indent="-193436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&gt;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Fourth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8" descr="GrattanLogo">
            <a:extLst>
              <a:ext uri="{FF2B5EF4-FFF2-40B4-BE49-F238E27FC236}">
                <a16:creationId xmlns:a16="http://schemas.microsoft.com/office/drawing/2014/main" id="{67074FA1-84FC-A749-908E-C0C5F1D3C5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86547" y="333380"/>
            <a:ext cx="1439008" cy="396875"/>
          </a:xfrm>
          <a:prstGeom prst="rect">
            <a:avLst/>
          </a:prstGeom>
          <a:noFill/>
        </p:spPr>
      </p:pic>
      <p:sp>
        <p:nvSpPr>
          <p:cNvPr id="8" name="Line 7">
            <a:extLst>
              <a:ext uri="{FF2B5EF4-FFF2-40B4-BE49-F238E27FC236}">
                <a16:creationId xmlns:a16="http://schemas.microsoft.com/office/drawing/2014/main" id="{5994C232-B4F2-F34D-9731-E1E62AAE633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48001" y="844876"/>
            <a:ext cx="7977554" cy="0"/>
          </a:xfrm>
          <a:prstGeom prst="line">
            <a:avLst/>
          </a:prstGeom>
          <a:noFill/>
          <a:ln w="19050">
            <a:solidFill>
              <a:srgbClr val="F3901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/>
          </a:p>
        </p:txBody>
      </p:sp>
    </p:spTree>
    <p:extLst>
      <p:ext uri="{BB962C8B-B14F-4D97-AF65-F5344CB8AC3E}">
        <p14:creationId xmlns:p14="http://schemas.microsoft.com/office/powerpoint/2010/main" val="397613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marR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65593" marR="0" indent="-164127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130000"/>
        <a:buFontTx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72217" marR="0" indent="-205159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–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94" marR="0" indent="-131888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8315" marR="0" indent="-193436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&gt;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1652" y="198782"/>
            <a:ext cx="6487202" cy="620562"/>
          </a:xfrm>
        </p:spPr>
        <p:txBody>
          <a:bodyPr/>
          <a:lstStyle/>
          <a:p>
            <a:r>
              <a:rPr/>
              <a:t/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41331" y="862664"/>
            <a:ext cx="7992000" cy="643145"/>
          </a:xfrm>
        </p:spPr>
        <p:txBody>
          <a:bodyPr/>
          <a:lstStyle/>
          <a:p>
            <a:r>
              <a:rPr/>
              <a:t>Value of pre-tax voluntary contributions to superannuation in excess of
$11,000 in a year, 2020-21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638590" y="1371748"/>
            <a:ext cx="7992000" cy="5455915"/>
            <a:chOff x="638590" y="1371748"/>
            <a:chExt cx="7992000" cy="5455915"/>
          </a:xfrm>
        </p:grpSpPr>
        <p:sp>
          <p:nvSpPr>
            <p:cNvPr id="5" name="rc3"/>
            <p:cNvSpPr/>
            <p:nvPr/>
          </p:nvSpPr>
          <p:spPr>
            <a:xfrm>
              <a:off x="638590" y="1371747"/>
              <a:ext cx="7992000" cy="54559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2106200" y="1371747"/>
              <a:ext cx="5056779" cy="54559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2164965" y="1463187"/>
              <a:ext cx="4888285" cy="488828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6"/>
            <p:cNvSpPr/>
            <p:nvPr/>
          </p:nvSpPr>
          <p:spPr>
            <a:xfrm>
              <a:off x="4609108" y="1952016"/>
              <a:ext cx="822148" cy="1955314"/>
            </a:xfrm>
            <a:custGeom>
              <a:avLst/>
              <a:pathLst>
                <a:path w="822148" h="1955314">
                  <a:moveTo>
                    <a:pt x="0" y="1955314"/>
                  </a:moveTo>
                  <a:lnTo>
                    <a:pt x="28349" y="1894139"/>
                  </a:lnTo>
                  <a:lnTo>
                    <a:pt x="56699" y="1832964"/>
                  </a:lnTo>
                  <a:lnTo>
                    <a:pt x="85049" y="1771789"/>
                  </a:lnTo>
                  <a:lnTo>
                    <a:pt x="113399" y="1710614"/>
                  </a:lnTo>
                  <a:lnTo>
                    <a:pt x="141749" y="1649440"/>
                  </a:lnTo>
                  <a:lnTo>
                    <a:pt x="170099" y="1588265"/>
                  </a:lnTo>
                  <a:lnTo>
                    <a:pt x="198449" y="1527090"/>
                  </a:lnTo>
                  <a:lnTo>
                    <a:pt x="226799" y="1465915"/>
                  </a:lnTo>
                  <a:lnTo>
                    <a:pt x="255149" y="1404740"/>
                  </a:lnTo>
                  <a:lnTo>
                    <a:pt x="283499" y="1343565"/>
                  </a:lnTo>
                  <a:lnTo>
                    <a:pt x="311849" y="1282391"/>
                  </a:lnTo>
                  <a:lnTo>
                    <a:pt x="340199" y="1221216"/>
                  </a:lnTo>
                  <a:lnTo>
                    <a:pt x="368549" y="1160041"/>
                  </a:lnTo>
                  <a:lnTo>
                    <a:pt x="396899" y="1098866"/>
                  </a:lnTo>
                  <a:lnTo>
                    <a:pt x="425249" y="1037691"/>
                  </a:lnTo>
                  <a:lnTo>
                    <a:pt x="453599" y="976516"/>
                  </a:lnTo>
                  <a:lnTo>
                    <a:pt x="481949" y="915341"/>
                  </a:lnTo>
                  <a:lnTo>
                    <a:pt x="510299" y="854167"/>
                  </a:lnTo>
                  <a:lnTo>
                    <a:pt x="538648" y="792992"/>
                  </a:lnTo>
                  <a:lnTo>
                    <a:pt x="566998" y="731817"/>
                  </a:lnTo>
                  <a:lnTo>
                    <a:pt x="595348" y="670642"/>
                  </a:lnTo>
                  <a:lnTo>
                    <a:pt x="623698" y="609467"/>
                  </a:lnTo>
                  <a:lnTo>
                    <a:pt x="652048" y="548292"/>
                  </a:lnTo>
                  <a:lnTo>
                    <a:pt x="680398" y="487118"/>
                  </a:lnTo>
                  <a:lnTo>
                    <a:pt x="708748" y="425943"/>
                  </a:lnTo>
                  <a:lnTo>
                    <a:pt x="737098" y="364768"/>
                  </a:lnTo>
                  <a:lnTo>
                    <a:pt x="765448" y="303593"/>
                  </a:lnTo>
                  <a:lnTo>
                    <a:pt x="793798" y="242418"/>
                  </a:lnTo>
                  <a:lnTo>
                    <a:pt x="822148" y="181243"/>
                  </a:lnTo>
                  <a:lnTo>
                    <a:pt x="757468" y="152678"/>
                  </a:lnTo>
                  <a:lnTo>
                    <a:pt x="691797" y="126470"/>
                  </a:lnTo>
                  <a:lnTo>
                    <a:pt x="625222" y="102653"/>
                  </a:lnTo>
                  <a:lnTo>
                    <a:pt x="557829" y="81259"/>
                  </a:lnTo>
                  <a:lnTo>
                    <a:pt x="489707" y="62316"/>
                  </a:lnTo>
                  <a:lnTo>
                    <a:pt x="420944" y="45848"/>
                  </a:lnTo>
                  <a:lnTo>
                    <a:pt x="351631" y="31877"/>
                  </a:lnTo>
                  <a:lnTo>
                    <a:pt x="281858" y="20421"/>
                  </a:lnTo>
                  <a:lnTo>
                    <a:pt x="211717" y="11495"/>
                  </a:lnTo>
                  <a:lnTo>
                    <a:pt x="141298" y="5112"/>
                  </a:lnTo>
                  <a:lnTo>
                    <a:pt x="70695" y="1278"/>
                  </a:lnTo>
                  <a:lnTo>
                    <a:pt x="0" y="0"/>
                  </a:lnTo>
                  <a:lnTo>
                    <a:pt x="0" y="67424"/>
                  </a:lnTo>
                  <a:lnTo>
                    <a:pt x="0" y="134849"/>
                  </a:lnTo>
                  <a:lnTo>
                    <a:pt x="0" y="202273"/>
                  </a:lnTo>
                  <a:lnTo>
                    <a:pt x="0" y="269698"/>
                  </a:lnTo>
                  <a:lnTo>
                    <a:pt x="0" y="337123"/>
                  </a:lnTo>
                  <a:lnTo>
                    <a:pt x="0" y="404547"/>
                  </a:lnTo>
                  <a:lnTo>
                    <a:pt x="0" y="471972"/>
                  </a:lnTo>
                  <a:lnTo>
                    <a:pt x="0" y="539397"/>
                  </a:lnTo>
                  <a:lnTo>
                    <a:pt x="0" y="606821"/>
                  </a:lnTo>
                  <a:lnTo>
                    <a:pt x="0" y="674246"/>
                  </a:lnTo>
                  <a:lnTo>
                    <a:pt x="0" y="741670"/>
                  </a:lnTo>
                  <a:lnTo>
                    <a:pt x="0" y="809095"/>
                  </a:lnTo>
                  <a:lnTo>
                    <a:pt x="0" y="876520"/>
                  </a:lnTo>
                  <a:lnTo>
                    <a:pt x="0" y="943944"/>
                  </a:lnTo>
                  <a:lnTo>
                    <a:pt x="0" y="1011369"/>
                  </a:lnTo>
                  <a:lnTo>
                    <a:pt x="0" y="1078794"/>
                  </a:lnTo>
                  <a:lnTo>
                    <a:pt x="0" y="1146218"/>
                  </a:lnTo>
                  <a:lnTo>
                    <a:pt x="0" y="1213643"/>
                  </a:lnTo>
                  <a:lnTo>
                    <a:pt x="0" y="1281067"/>
                  </a:lnTo>
                  <a:lnTo>
                    <a:pt x="0" y="1348492"/>
                  </a:lnTo>
                  <a:lnTo>
                    <a:pt x="0" y="1415917"/>
                  </a:lnTo>
                  <a:lnTo>
                    <a:pt x="0" y="1483341"/>
                  </a:lnTo>
                  <a:lnTo>
                    <a:pt x="0" y="1550766"/>
                  </a:lnTo>
                  <a:lnTo>
                    <a:pt x="0" y="1618191"/>
                  </a:lnTo>
                  <a:lnTo>
                    <a:pt x="0" y="1685615"/>
                  </a:lnTo>
                  <a:lnTo>
                    <a:pt x="0" y="1753040"/>
                  </a:lnTo>
                  <a:lnTo>
                    <a:pt x="0" y="1820465"/>
                  </a:lnTo>
                  <a:lnTo>
                    <a:pt x="0" y="1887889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7"/>
            <p:cNvSpPr/>
            <p:nvPr/>
          </p:nvSpPr>
          <p:spPr>
            <a:xfrm>
              <a:off x="4609108" y="2133260"/>
              <a:ext cx="1923100" cy="1774070"/>
            </a:xfrm>
            <a:custGeom>
              <a:avLst/>
              <a:pathLst>
                <a:path w="1923100" h="1774070">
                  <a:moveTo>
                    <a:pt x="0" y="1774070"/>
                  </a:moveTo>
                  <a:lnTo>
                    <a:pt x="66313" y="1761882"/>
                  </a:lnTo>
                  <a:lnTo>
                    <a:pt x="132627" y="1749693"/>
                  </a:lnTo>
                  <a:lnTo>
                    <a:pt x="198941" y="1737505"/>
                  </a:lnTo>
                  <a:lnTo>
                    <a:pt x="265255" y="1725316"/>
                  </a:lnTo>
                  <a:lnTo>
                    <a:pt x="331569" y="1713128"/>
                  </a:lnTo>
                  <a:lnTo>
                    <a:pt x="397882" y="1700940"/>
                  </a:lnTo>
                  <a:lnTo>
                    <a:pt x="464196" y="1688751"/>
                  </a:lnTo>
                  <a:lnTo>
                    <a:pt x="530510" y="1676563"/>
                  </a:lnTo>
                  <a:lnTo>
                    <a:pt x="596824" y="1664374"/>
                  </a:lnTo>
                  <a:lnTo>
                    <a:pt x="663138" y="1652186"/>
                  </a:lnTo>
                  <a:lnTo>
                    <a:pt x="729452" y="1639998"/>
                  </a:lnTo>
                  <a:lnTo>
                    <a:pt x="795765" y="1627809"/>
                  </a:lnTo>
                  <a:lnTo>
                    <a:pt x="862079" y="1615621"/>
                  </a:lnTo>
                  <a:lnTo>
                    <a:pt x="928393" y="1603432"/>
                  </a:lnTo>
                  <a:lnTo>
                    <a:pt x="994707" y="1591244"/>
                  </a:lnTo>
                  <a:lnTo>
                    <a:pt x="1061021" y="1579055"/>
                  </a:lnTo>
                  <a:lnTo>
                    <a:pt x="1127335" y="1566867"/>
                  </a:lnTo>
                  <a:lnTo>
                    <a:pt x="1193648" y="1554679"/>
                  </a:lnTo>
                  <a:lnTo>
                    <a:pt x="1259962" y="1542490"/>
                  </a:lnTo>
                  <a:lnTo>
                    <a:pt x="1326276" y="1530302"/>
                  </a:lnTo>
                  <a:lnTo>
                    <a:pt x="1392590" y="1518113"/>
                  </a:lnTo>
                  <a:lnTo>
                    <a:pt x="1458904" y="1505925"/>
                  </a:lnTo>
                  <a:lnTo>
                    <a:pt x="1525218" y="1493737"/>
                  </a:lnTo>
                  <a:lnTo>
                    <a:pt x="1591531" y="1481548"/>
                  </a:lnTo>
                  <a:lnTo>
                    <a:pt x="1657845" y="1469360"/>
                  </a:lnTo>
                  <a:lnTo>
                    <a:pt x="1724159" y="1457171"/>
                  </a:lnTo>
                  <a:lnTo>
                    <a:pt x="1790473" y="1444983"/>
                  </a:lnTo>
                  <a:lnTo>
                    <a:pt x="1856787" y="1432795"/>
                  </a:lnTo>
                  <a:lnTo>
                    <a:pt x="1923100" y="1420606"/>
                  </a:lnTo>
                  <a:lnTo>
                    <a:pt x="1909928" y="1355229"/>
                  </a:lnTo>
                  <a:lnTo>
                    <a:pt x="1894533" y="1290338"/>
                  </a:lnTo>
                  <a:lnTo>
                    <a:pt x="1876935" y="1226011"/>
                  </a:lnTo>
                  <a:lnTo>
                    <a:pt x="1857152" y="1162321"/>
                  </a:lnTo>
                  <a:lnTo>
                    <a:pt x="1835210" y="1099342"/>
                  </a:lnTo>
                  <a:lnTo>
                    <a:pt x="1811132" y="1037149"/>
                  </a:lnTo>
                  <a:lnTo>
                    <a:pt x="1784948" y="975813"/>
                  </a:lnTo>
                  <a:lnTo>
                    <a:pt x="1756687" y="915405"/>
                  </a:lnTo>
                  <a:lnTo>
                    <a:pt x="1726382" y="855997"/>
                  </a:lnTo>
                  <a:lnTo>
                    <a:pt x="1694069" y="797656"/>
                  </a:lnTo>
                  <a:lnTo>
                    <a:pt x="1659785" y="740452"/>
                  </a:lnTo>
                  <a:lnTo>
                    <a:pt x="1623570" y="684450"/>
                  </a:lnTo>
                  <a:lnTo>
                    <a:pt x="1585467" y="629715"/>
                  </a:lnTo>
                  <a:lnTo>
                    <a:pt x="1545519" y="576312"/>
                  </a:lnTo>
                  <a:lnTo>
                    <a:pt x="1503773" y="524302"/>
                  </a:lnTo>
                  <a:lnTo>
                    <a:pt x="1460277" y="473746"/>
                  </a:lnTo>
                  <a:lnTo>
                    <a:pt x="1415083" y="424703"/>
                  </a:lnTo>
                  <a:lnTo>
                    <a:pt x="1368243" y="377229"/>
                  </a:lnTo>
                  <a:lnTo>
                    <a:pt x="1319811" y="331381"/>
                  </a:lnTo>
                  <a:lnTo>
                    <a:pt x="1269843" y="287211"/>
                  </a:lnTo>
                  <a:lnTo>
                    <a:pt x="1218399" y="244770"/>
                  </a:lnTo>
                  <a:lnTo>
                    <a:pt x="1165536" y="204109"/>
                  </a:lnTo>
                  <a:lnTo>
                    <a:pt x="1111318" y="165274"/>
                  </a:lnTo>
                  <a:lnTo>
                    <a:pt x="1055807" y="128311"/>
                  </a:lnTo>
                  <a:lnTo>
                    <a:pt x="999068" y="93262"/>
                  </a:lnTo>
                  <a:lnTo>
                    <a:pt x="941167" y="60169"/>
                  </a:lnTo>
                  <a:lnTo>
                    <a:pt x="882170" y="29069"/>
                  </a:lnTo>
                  <a:lnTo>
                    <a:pt x="822148" y="0"/>
                  </a:lnTo>
                  <a:lnTo>
                    <a:pt x="793798" y="61174"/>
                  </a:lnTo>
                  <a:lnTo>
                    <a:pt x="765448" y="122349"/>
                  </a:lnTo>
                  <a:lnTo>
                    <a:pt x="737098" y="183524"/>
                  </a:lnTo>
                  <a:lnTo>
                    <a:pt x="708748" y="244699"/>
                  </a:lnTo>
                  <a:lnTo>
                    <a:pt x="680398" y="305874"/>
                  </a:lnTo>
                  <a:lnTo>
                    <a:pt x="652048" y="367049"/>
                  </a:lnTo>
                  <a:lnTo>
                    <a:pt x="623698" y="428223"/>
                  </a:lnTo>
                  <a:lnTo>
                    <a:pt x="595348" y="489398"/>
                  </a:lnTo>
                  <a:lnTo>
                    <a:pt x="566998" y="550573"/>
                  </a:lnTo>
                  <a:lnTo>
                    <a:pt x="538648" y="611748"/>
                  </a:lnTo>
                  <a:lnTo>
                    <a:pt x="510299" y="672923"/>
                  </a:lnTo>
                  <a:lnTo>
                    <a:pt x="481949" y="734098"/>
                  </a:lnTo>
                  <a:lnTo>
                    <a:pt x="453599" y="795272"/>
                  </a:lnTo>
                  <a:lnTo>
                    <a:pt x="425249" y="856447"/>
                  </a:lnTo>
                  <a:lnTo>
                    <a:pt x="396899" y="917622"/>
                  </a:lnTo>
                  <a:lnTo>
                    <a:pt x="368549" y="978797"/>
                  </a:lnTo>
                  <a:lnTo>
                    <a:pt x="340199" y="1039972"/>
                  </a:lnTo>
                  <a:lnTo>
                    <a:pt x="311849" y="1101147"/>
                  </a:lnTo>
                  <a:lnTo>
                    <a:pt x="283499" y="1162322"/>
                  </a:lnTo>
                  <a:lnTo>
                    <a:pt x="255149" y="1223496"/>
                  </a:lnTo>
                  <a:lnTo>
                    <a:pt x="226799" y="1284671"/>
                  </a:lnTo>
                  <a:lnTo>
                    <a:pt x="198449" y="1345846"/>
                  </a:lnTo>
                  <a:lnTo>
                    <a:pt x="170099" y="1407021"/>
                  </a:lnTo>
                  <a:lnTo>
                    <a:pt x="141749" y="1468196"/>
                  </a:lnTo>
                  <a:lnTo>
                    <a:pt x="113399" y="1529371"/>
                  </a:lnTo>
                  <a:lnTo>
                    <a:pt x="85049" y="1590545"/>
                  </a:lnTo>
                  <a:lnTo>
                    <a:pt x="56699" y="1651720"/>
                  </a:lnTo>
                  <a:lnTo>
                    <a:pt x="28349" y="1712895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8"/>
            <p:cNvSpPr/>
            <p:nvPr/>
          </p:nvSpPr>
          <p:spPr>
            <a:xfrm>
              <a:off x="4609108" y="3553867"/>
              <a:ext cx="1955202" cy="2288354"/>
            </a:xfrm>
            <a:custGeom>
              <a:avLst/>
              <a:pathLst>
                <a:path w="1955202" h="2288354">
                  <a:moveTo>
                    <a:pt x="0" y="353463"/>
                  </a:moveTo>
                  <a:lnTo>
                    <a:pt x="9719" y="420184"/>
                  </a:lnTo>
                  <a:lnTo>
                    <a:pt x="19439" y="486904"/>
                  </a:lnTo>
                  <a:lnTo>
                    <a:pt x="29159" y="553624"/>
                  </a:lnTo>
                  <a:lnTo>
                    <a:pt x="38878" y="620345"/>
                  </a:lnTo>
                  <a:lnTo>
                    <a:pt x="48598" y="687065"/>
                  </a:lnTo>
                  <a:lnTo>
                    <a:pt x="58318" y="753785"/>
                  </a:lnTo>
                  <a:lnTo>
                    <a:pt x="68038" y="820506"/>
                  </a:lnTo>
                  <a:lnTo>
                    <a:pt x="77757" y="887226"/>
                  </a:lnTo>
                  <a:lnTo>
                    <a:pt x="87477" y="953947"/>
                  </a:lnTo>
                  <a:lnTo>
                    <a:pt x="97197" y="1020667"/>
                  </a:lnTo>
                  <a:lnTo>
                    <a:pt x="106917" y="1087387"/>
                  </a:lnTo>
                  <a:lnTo>
                    <a:pt x="116636" y="1154108"/>
                  </a:lnTo>
                  <a:lnTo>
                    <a:pt x="126356" y="1220828"/>
                  </a:lnTo>
                  <a:lnTo>
                    <a:pt x="136076" y="1287548"/>
                  </a:lnTo>
                  <a:lnTo>
                    <a:pt x="145796" y="1354269"/>
                  </a:lnTo>
                  <a:lnTo>
                    <a:pt x="155515" y="1420989"/>
                  </a:lnTo>
                  <a:lnTo>
                    <a:pt x="165235" y="1487709"/>
                  </a:lnTo>
                  <a:lnTo>
                    <a:pt x="174955" y="1554430"/>
                  </a:lnTo>
                  <a:lnTo>
                    <a:pt x="184675" y="1621150"/>
                  </a:lnTo>
                  <a:lnTo>
                    <a:pt x="194394" y="1687871"/>
                  </a:lnTo>
                  <a:lnTo>
                    <a:pt x="204114" y="1754591"/>
                  </a:lnTo>
                  <a:lnTo>
                    <a:pt x="213834" y="1821311"/>
                  </a:lnTo>
                  <a:lnTo>
                    <a:pt x="223554" y="1888032"/>
                  </a:lnTo>
                  <a:lnTo>
                    <a:pt x="233273" y="1954752"/>
                  </a:lnTo>
                  <a:lnTo>
                    <a:pt x="242993" y="2021472"/>
                  </a:lnTo>
                  <a:lnTo>
                    <a:pt x="252713" y="2088193"/>
                  </a:lnTo>
                  <a:lnTo>
                    <a:pt x="262433" y="2154913"/>
                  </a:lnTo>
                  <a:lnTo>
                    <a:pt x="272152" y="2221634"/>
                  </a:lnTo>
                  <a:lnTo>
                    <a:pt x="281872" y="2288354"/>
                  </a:lnTo>
                  <a:lnTo>
                    <a:pt x="347888" y="2277581"/>
                  </a:lnTo>
                  <a:lnTo>
                    <a:pt x="413497" y="2264555"/>
                  </a:lnTo>
                  <a:lnTo>
                    <a:pt x="478623" y="2249294"/>
                  </a:lnTo>
                  <a:lnTo>
                    <a:pt x="543188" y="2231814"/>
                  </a:lnTo>
                  <a:lnTo>
                    <a:pt x="607117" y="2212135"/>
                  </a:lnTo>
                  <a:lnTo>
                    <a:pt x="670336" y="2190282"/>
                  </a:lnTo>
                  <a:lnTo>
                    <a:pt x="732770" y="2166279"/>
                  </a:lnTo>
                  <a:lnTo>
                    <a:pt x="794347" y="2140154"/>
                  </a:lnTo>
                  <a:lnTo>
                    <a:pt x="854995" y="2111939"/>
                  </a:lnTo>
                  <a:lnTo>
                    <a:pt x="914641" y="2081666"/>
                  </a:lnTo>
                  <a:lnTo>
                    <a:pt x="973218" y="2049370"/>
                  </a:lnTo>
                  <a:lnTo>
                    <a:pt x="1030655" y="2015090"/>
                  </a:lnTo>
                  <a:lnTo>
                    <a:pt x="1086887" y="1978865"/>
                  </a:lnTo>
                  <a:lnTo>
                    <a:pt x="1141846" y="1940738"/>
                  </a:lnTo>
                  <a:lnTo>
                    <a:pt x="1195469" y="1900753"/>
                  </a:lnTo>
                  <a:lnTo>
                    <a:pt x="1247693" y="1858958"/>
                  </a:lnTo>
                  <a:lnTo>
                    <a:pt x="1298457" y="1815401"/>
                  </a:lnTo>
                  <a:lnTo>
                    <a:pt x="1347702" y="1770133"/>
                  </a:lnTo>
                  <a:lnTo>
                    <a:pt x="1395369" y="1723207"/>
                  </a:lnTo>
                  <a:lnTo>
                    <a:pt x="1441403" y="1674678"/>
                  </a:lnTo>
                  <a:lnTo>
                    <a:pt x="1485751" y="1624603"/>
                  </a:lnTo>
                  <a:lnTo>
                    <a:pt x="1528360" y="1573041"/>
                  </a:lnTo>
                  <a:lnTo>
                    <a:pt x="1569180" y="1520051"/>
                  </a:lnTo>
                  <a:lnTo>
                    <a:pt x="1608164" y="1465696"/>
                  </a:lnTo>
                  <a:lnTo>
                    <a:pt x="1645266" y="1410039"/>
                  </a:lnTo>
                  <a:lnTo>
                    <a:pt x="1680442" y="1353146"/>
                  </a:lnTo>
                  <a:lnTo>
                    <a:pt x="1713652" y="1295083"/>
                  </a:lnTo>
                  <a:lnTo>
                    <a:pt x="1744857" y="1235918"/>
                  </a:lnTo>
                  <a:lnTo>
                    <a:pt x="1774019" y="1175721"/>
                  </a:lnTo>
                  <a:lnTo>
                    <a:pt x="1801106" y="1114561"/>
                  </a:lnTo>
                  <a:lnTo>
                    <a:pt x="1826085" y="1052511"/>
                  </a:lnTo>
                  <a:lnTo>
                    <a:pt x="1848926" y="989642"/>
                  </a:lnTo>
                  <a:lnTo>
                    <a:pt x="1869604" y="926029"/>
                  </a:lnTo>
                  <a:lnTo>
                    <a:pt x="1888095" y="861746"/>
                  </a:lnTo>
                  <a:lnTo>
                    <a:pt x="1904375" y="796868"/>
                  </a:lnTo>
                  <a:lnTo>
                    <a:pt x="1918427" y="731471"/>
                  </a:lnTo>
                  <a:lnTo>
                    <a:pt x="1930234" y="665632"/>
                  </a:lnTo>
                  <a:lnTo>
                    <a:pt x="1939782" y="599427"/>
                  </a:lnTo>
                  <a:lnTo>
                    <a:pt x="1947060" y="532935"/>
                  </a:lnTo>
                  <a:lnTo>
                    <a:pt x="1952059" y="466232"/>
                  </a:lnTo>
                  <a:lnTo>
                    <a:pt x="1954774" y="399398"/>
                  </a:lnTo>
                  <a:lnTo>
                    <a:pt x="1955202" y="332510"/>
                  </a:lnTo>
                  <a:lnTo>
                    <a:pt x="1953341" y="265646"/>
                  </a:lnTo>
                  <a:lnTo>
                    <a:pt x="1949194" y="198885"/>
                  </a:lnTo>
                  <a:lnTo>
                    <a:pt x="1942766" y="132305"/>
                  </a:lnTo>
                  <a:lnTo>
                    <a:pt x="1934065" y="65984"/>
                  </a:lnTo>
                  <a:lnTo>
                    <a:pt x="1923100" y="0"/>
                  </a:lnTo>
                  <a:lnTo>
                    <a:pt x="1856787" y="12188"/>
                  </a:lnTo>
                  <a:lnTo>
                    <a:pt x="1790473" y="24376"/>
                  </a:lnTo>
                  <a:lnTo>
                    <a:pt x="1724159" y="36565"/>
                  </a:lnTo>
                  <a:lnTo>
                    <a:pt x="1657845" y="48753"/>
                  </a:lnTo>
                  <a:lnTo>
                    <a:pt x="1591531" y="60942"/>
                  </a:lnTo>
                  <a:lnTo>
                    <a:pt x="1525218" y="73130"/>
                  </a:lnTo>
                  <a:lnTo>
                    <a:pt x="1458904" y="85318"/>
                  </a:lnTo>
                  <a:lnTo>
                    <a:pt x="1392590" y="97507"/>
                  </a:lnTo>
                  <a:lnTo>
                    <a:pt x="1326276" y="109695"/>
                  </a:lnTo>
                  <a:lnTo>
                    <a:pt x="1259962" y="121884"/>
                  </a:lnTo>
                  <a:lnTo>
                    <a:pt x="1193648" y="134072"/>
                  </a:lnTo>
                  <a:lnTo>
                    <a:pt x="1127335" y="146260"/>
                  </a:lnTo>
                  <a:lnTo>
                    <a:pt x="1061021" y="158449"/>
                  </a:lnTo>
                  <a:lnTo>
                    <a:pt x="994707" y="170637"/>
                  </a:lnTo>
                  <a:lnTo>
                    <a:pt x="928393" y="182826"/>
                  </a:lnTo>
                  <a:lnTo>
                    <a:pt x="862079" y="195014"/>
                  </a:lnTo>
                  <a:lnTo>
                    <a:pt x="795765" y="207202"/>
                  </a:lnTo>
                  <a:lnTo>
                    <a:pt x="729452" y="219391"/>
                  </a:lnTo>
                  <a:lnTo>
                    <a:pt x="663138" y="231579"/>
                  </a:lnTo>
                  <a:lnTo>
                    <a:pt x="596824" y="243768"/>
                  </a:lnTo>
                  <a:lnTo>
                    <a:pt x="530510" y="255956"/>
                  </a:lnTo>
                  <a:lnTo>
                    <a:pt x="464196" y="268144"/>
                  </a:lnTo>
                  <a:lnTo>
                    <a:pt x="397882" y="280333"/>
                  </a:lnTo>
                  <a:lnTo>
                    <a:pt x="331569" y="292521"/>
                  </a:lnTo>
                  <a:lnTo>
                    <a:pt x="265255" y="304710"/>
                  </a:lnTo>
                  <a:lnTo>
                    <a:pt x="198941" y="316898"/>
                  </a:lnTo>
                  <a:lnTo>
                    <a:pt x="132627" y="329086"/>
                  </a:lnTo>
                  <a:lnTo>
                    <a:pt x="66313" y="341275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9"/>
            <p:cNvSpPr/>
            <p:nvPr/>
          </p:nvSpPr>
          <p:spPr>
            <a:xfrm>
              <a:off x="2776959" y="3907330"/>
              <a:ext cx="2114021" cy="1955238"/>
            </a:xfrm>
            <a:custGeom>
              <a:avLst/>
              <a:pathLst>
                <a:path w="2114021" h="1955238">
                  <a:moveTo>
                    <a:pt x="1832149" y="0"/>
                  </a:moveTo>
                  <a:lnTo>
                    <a:pt x="1768971" y="23551"/>
                  </a:lnTo>
                  <a:lnTo>
                    <a:pt x="1705794" y="47103"/>
                  </a:lnTo>
                  <a:lnTo>
                    <a:pt x="1642616" y="70654"/>
                  </a:lnTo>
                  <a:lnTo>
                    <a:pt x="1579438" y="94206"/>
                  </a:lnTo>
                  <a:lnTo>
                    <a:pt x="1516261" y="117757"/>
                  </a:lnTo>
                  <a:lnTo>
                    <a:pt x="1453083" y="141309"/>
                  </a:lnTo>
                  <a:lnTo>
                    <a:pt x="1389906" y="164861"/>
                  </a:lnTo>
                  <a:lnTo>
                    <a:pt x="1326728" y="188412"/>
                  </a:lnTo>
                  <a:lnTo>
                    <a:pt x="1263551" y="211964"/>
                  </a:lnTo>
                  <a:lnTo>
                    <a:pt x="1200373" y="235515"/>
                  </a:lnTo>
                  <a:lnTo>
                    <a:pt x="1137196" y="259067"/>
                  </a:lnTo>
                  <a:lnTo>
                    <a:pt x="1074018" y="282618"/>
                  </a:lnTo>
                  <a:lnTo>
                    <a:pt x="1010840" y="306170"/>
                  </a:lnTo>
                  <a:lnTo>
                    <a:pt x="947663" y="329722"/>
                  </a:lnTo>
                  <a:lnTo>
                    <a:pt x="884485" y="353273"/>
                  </a:lnTo>
                  <a:lnTo>
                    <a:pt x="821308" y="376825"/>
                  </a:lnTo>
                  <a:lnTo>
                    <a:pt x="758130" y="400376"/>
                  </a:lnTo>
                  <a:lnTo>
                    <a:pt x="694953" y="423928"/>
                  </a:lnTo>
                  <a:lnTo>
                    <a:pt x="631775" y="447480"/>
                  </a:lnTo>
                  <a:lnTo>
                    <a:pt x="568598" y="471031"/>
                  </a:lnTo>
                  <a:lnTo>
                    <a:pt x="505420" y="494583"/>
                  </a:lnTo>
                  <a:lnTo>
                    <a:pt x="442242" y="518134"/>
                  </a:lnTo>
                  <a:lnTo>
                    <a:pt x="379065" y="541686"/>
                  </a:lnTo>
                  <a:lnTo>
                    <a:pt x="315887" y="565237"/>
                  </a:lnTo>
                  <a:lnTo>
                    <a:pt x="252710" y="588789"/>
                  </a:lnTo>
                  <a:lnTo>
                    <a:pt x="189532" y="612341"/>
                  </a:lnTo>
                  <a:lnTo>
                    <a:pt x="126355" y="635892"/>
                  </a:lnTo>
                  <a:lnTo>
                    <a:pt x="63177" y="659444"/>
                  </a:lnTo>
                  <a:lnTo>
                    <a:pt x="0" y="682995"/>
                  </a:lnTo>
                  <a:lnTo>
                    <a:pt x="24250" y="744820"/>
                  </a:lnTo>
                  <a:lnTo>
                    <a:pt x="50587" y="805785"/>
                  </a:lnTo>
                  <a:lnTo>
                    <a:pt x="78978" y="865821"/>
                  </a:lnTo>
                  <a:lnTo>
                    <a:pt x="109392" y="924858"/>
                  </a:lnTo>
                  <a:lnTo>
                    <a:pt x="141793" y="982828"/>
                  </a:lnTo>
                  <a:lnTo>
                    <a:pt x="176144" y="1039664"/>
                  </a:lnTo>
                  <a:lnTo>
                    <a:pt x="212405" y="1095301"/>
                  </a:lnTo>
                  <a:lnTo>
                    <a:pt x="250535" y="1149675"/>
                  </a:lnTo>
                  <a:lnTo>
                    <a:pt x="290490" y="1202722"/>
                  </a:lnTo>
                  <a:lnTo>
                    <a:pt x="332222" y="1254382"/>
                  </a:lnTo>
                  <a:lnTo>
                    <a:pt x="375685" y="1304595"/>
                  </a:lnTo>
                  <a:lnTo>
                    <a:pt x="420829" y="1353303"/>
                  </a:lnTo>
                  <a:lnTo>
                    <a:pt x="467600" y="1400449"/>
                  </a:lnTo>
                  <a:lnTo>
                    <a:pt x="515945" y="1445981"/>
                  </a:lnTo>
                  <a:lnTo>
                    <a:pt x="565809" y="1489844"/>
                  </a:lnTo>
                  <a:lnTo>
                    <a:pt x="617133" y="1531989"/>
                  </a:lnTo>
                  <a:lnTo>
                    <a:pt x="669859" y="1572366"/>
                  </a:lnTo>
                  <a:lnTo>
                    <a:pt x="723926" y="1610930"/>
                  </a:lnTo>
                  <a:lnTo>
                    <a:pt x="779271" y="1647635"/>
                  </a:lnTo>
                  <a:lnTo>
                    <a:pt x="835831" y="1682440"/>
                  </a:lnTo>
                  <a:lnTo>
                    <a:pt x="893540" y="1715303"/>
                  </a:lnTo>
                  <a:lnTo>
                    <a:pt x="952332" y="1746188"/>
                  </a:lnTo>
                  <a:lnTo>
                    <a:pt x="1012138" y="1775059"/>
                  </a:lnTo>
                  <a:lnTo>
                    <a:pt x="1072891" y="1801882"/>
                  </a:lnTo>
                  <a:lnTo>
                    <a:pt x="1134519" y="1826627"/>
                  </a:lnTo>
                  <a:lnTo>
                    <a:pt x="1196953" y="1849264"/>
                  </a:lnTo>
                  <a:lnTo>
                    <a:pt x="1260119" y="1869768"/>
                  </a:lnTo>
                  <a:lnTo>
                    <a:pt x="1323945" y="1888116"/>
                  </a:lnTo>
                  <a:lnTo>
                    <a:pt x="1388357" y="1904285"/>
                  </a:lnTo>
                  <a:lnTo>
                    <a:pt x="1453281" y="1918257"/>
                  </a:lnTo>
                  <a:lnTo>
                    <a:pt x="1518642" y="1930017"/>
                  </a:lnTo>
                  <a:lnTo>
                    <a:pt x="1584365" y="1939550"/>
                  </a:lnTo>
                  <a:lnTo>
                    <a:pt x="1650373" y="1946846"/>
                  </a:lnTo>
                  <a:lnTo>
                    <a:pt x="1716591" y="1951896"/>
                  </a:lnTo>
                  <a:lnTo>
                    <a:pt x="1782943" y="1954695"/>
                  </a:lnTo>
                  <a:lnTo>
                    <a:pt x="1849351" y="1955238"/>
                  </a:lnTo>
                  <a:lnTo>
                    <a:pt x="1915740" y="1953526"/>
                  </a:lnTo>
                  <a:lnTo>
                    <a:pt x="1982032" y="1949561"/>
                  </a:lnTo>
                  <a:lnTo>
                    <a:pt x="2048151" y="1943346"/>
                  </a:lnTo>
                  <a:lnTo>
                    <a:pt x="2114021" y="1934890"/>
                  </a:lnTo>
                  <a:lnTo>
                    <a:pt x="2104301" y="1868170"/>
                  </a:lnTo>
                  <a:lnTo>
                    <a:pt x="2094582" y="1801449"/>
                  </a:lnTo>
                  <a:lnTo>
                    <a:pt x="2084862" y="1734729"/>
                  </a:lnTo>
                  <a:lnTo>
                    <a:pt x="2075142" y="1668009"/>
                  </a:lnTo>
                  <a:lnTo>
                    <a:pt x="2065422" y="1601288"/>
                  </a:lnTo>
                  <a:lnTo>
                    <a:pt x="2055703" y="1534568"/>
                  </a:lnTo>
                  <a:lnTo>
                    <a:pt x="2045983" y="1467848"/>
                  </a:lnTo>
                  <a:lnTo>
                    <a:pt x="2036263" y="1401127"/>
                  </a:lnTo>
                  <a:lnTo>
                    <a:pt x="2026544" y="1334407"/>
                  </a:lnTo>
                  <a:lnTo>
                    <a:pt x="2016824" y="1267686"/>
                  </a:lnTo>
                  <a:lnTo>
                    <a:pt x="2007104" y="1200966"/>
                  </a:lnTo>
                  <a:lnTo>
                    <a:pt x="1997384" y="1134246"/>
                  </a:lnTo>
                  <a:lnTo>
                    <a:pt x="1987665" y="1067525"/>
                  </a:lnTo>
                  <a:lnTo>
                    <a:pt x="1977945" y="1000805"/>
                  </a:lnTo>
                  <a:lnTo>
                    <a:pt x="1968225" y="934085"/>
                  </a:lnTo>
                  <a:lnTo>
                    <a:pt x="1958505" y="867364"/>
                  </a:lnTo>
                  <a:lnTo>
                    <a:pt x="1948786" y="800644"/>
                  </a:lnTo>
                  <a:lnTo>
                    <a:pt x="1939066" y="733924"/>
                  </a:lnTo>
                  <a:lnTo>
                    <a:pt x="1929346" y="667203"/>
                  </a:lnTo>
                  <a:lnTo>
                    <a:pt x="1919626" y="600483"/>
                  </a:lnTo>
                  <a:lnTo>
                    <a:pt x="1909907" y="533762"/>
                  </a:lnTo>
                  <a:lnTo>
                    <a:pt x="1900187" y="467042"/>
                  </a:lnTo>
                  <a:lnTo>
                    <a:pt x="1890467" y="400322"/>
                  </a:lnTo>
                  <a:lnTo>
                    <a:pt x="1880747" y="333601"/>
                  </a:lnTo>
                  <a:lnTo>
                    <a:pt x="1871028" y="266881"/>
                  </a:lnTo>
                  <a:lnTo>
                    <a:pt x="1861308" y="200161"/>
                  </a:lnTo>
                  <a:lnTo>
                    <a:pt x="1851588" y="133440"/>
                  </a:lnTo>
                  <a:lnTo>
                    <a:pt x="1841868" y="66720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0"/>
            <p:cNvSpPr/>
            <p:nvPr/>
          </p:nvSpPr>
          <p:spPr>
            <a:xfrm>
              <a:off x="2653950" y="3207600"/>
              <a:ext cx="1955158" cy="1382726"/>
            </a:xfrm>
            <a:custGeom>
              <a:avLst/>
              <a:pathLst>
                <a:path w="1955158" h="1382726">
                  <a:moveTo>
                    <a:pt x="1955158" y="699730"/>
                  </a:moveTo>
                  <a:lnTo>
                    <a:pt x="1892198" y="675601"/>
                  </a:lnTo>
                  <a:lnTo>
                    <a:pt x="1829239" y="651473"/>
                  </a:lnTo>
                  <a:lnTo>
                    <a:pt x="1766279" y="627344"/>
                  </a:lnTo>
                  <a:lnTo>
                    <a:pt x="1703320" y="603216"/>
                  </a:lnTo>
                  <a:lnTo>
                    <a:pt x="1640361" y="579087"/>
                  </a:lnTo>
                  <a:lnTo>
                    <a:pt x="1577401" y="554958"/>
                  </a:lnTo>
                  <a:lnTo>
                    <a:pt x="1514442" y="530830"/>
                  </a:lnTo>
                  <a:lnTo>
                    <a:pt x="1451482" y="506701"/>
                  </a:lnTo>
                  <a:lnTo>
                    <a:pt x="1388523" y="482572"/>
                  </a:lnTo>
                  <a:lnTo>
                    <a:pt x="1325563" y="458444"/>
                  </a:lnTo>
                  <a:lnTo>
                    <a:pt x="1262604" y="434315"/>
                  </a:lnTo>
                  <a:lnTo>
                    <a:pt x="1199645" y="410186"/>
                  </a:lnTo>
                  <a:lnTo>
                    <a:pt x="1136685" y="386058"/>
                  </a:lnTo>
                  <a:lnTo>
                    <a:pt x="1073726" y="361929"/>
                  </a:lnTo>
                  <a:lnTo>
                    <a:pt x="1010766" y="337800"/>
                  </a:lnTo>
                  <a:lnTo>
                    <a:pt x="947807" y="313672"/>
                  </a:lnTo>
                  <a:lnTo>
                    <a:pt x="884847" y="289543"/>
                  </a:lnTo>
                  <a:lnTo>
                    <a:pt x="821888" y="265415"/>
                  </a:lnTo>
                  <a:lnTo>
                    <a:pt x="758929" y="241286"/>
                  </a:lnTo>
                  <a:lnTo>
                    <a:pt x="695969" y="217157"/>
                  </a:lnTo>
                  <a:lnTo>
                    <a:pt x="633010" y="193029"/>
                  </a:lnTo>
                  <a:lnTo>
                    <a:pt x="570050" y="168900"/>
                  </a:lnTo>
                  <a:lnTo>
                    <a:pt x="507091" y="144771"/>
                  </a:lnTo>
                  <a:lnTo>
                    <a:pt x="444131" y="120643"/>
                  </a:lnTo>
                  <a:lnTo>
                    <a:pt x="381172" y="96514"/>
                  </a:lnTo>
                  <a:lnTo>
                    <a:pt x="318213" y="72385"/>
                  </a:lnTo>
                  <a:lnTo>
                    <a:pt x="255253" y="48257"/>
                  </a:lnTo>
                  <a:lnTo>
                    <a:pt x="192294" y="24128"/>
                  </a:lnTo>
                  <a:lnTo>
                    <a:pt x="129334" y="0"/>
                  </a:lnTo>
                  <a:lnTo>
                    <a:pt x="106336" y="63245"/>
                  </a:lnTo>
                  <a:lnTo>
                    <a:pt x="85528" y="127244"/>
                  </a:lnTo>
                  <a:lnTo>
                    <a:pt x="66935" y="191922"/>
                  </a:lnTo>
                  <a:lnTo>
                    <a:pt x="50579" y="257201"/>
                  </a:lnTo>
                  <a:lnTo>
                    <a:pt x="36478" y="323004"/>
                  </a:lnTo>
                  <a:lnTo>
                    <a:pt x="24651" y="389253"/>
                  </a:lnTo>
                  <a:lnTo>
                    <a:pt x="15110" y="455870"/>
                  </a:lnTo>
                  <a:lnTo>
                    <a:pt x="7867" y="522777"/>
                  </a:lnTo>
                  <a:lnTo>
                    <a:pt x="2931" y="589892"/>
                  </a:lnTo>
                  <a:lnTo>
                    <a:pt x="307" y="657138"/>
                  </a:lnTo>
                  <a:lnTo>
                    <a:pt x="0" y="724434"/>
                  </a:lnTo>
                  <a:lnTo>
                    <a:pt x="2008" y="791701"/>
                  </a:lnTo>
                  <a:lnTo>
                    <a:pt x="6329" y="858859"/>
                  </a:lnTo>
                  <a:lnTo>
                    <a:pt x="12960" y="925829"/>
                  </a:lnTo>
                  <a:lnTo>
                    <a:pt x="21891" y="992531"/>
                  </a:lnTo>
                  <a:lnTo>
                    <a:pt x="33112" y="1058886"/>
                  </a:lnTo>
                  <a:lnTo>
                    <a:pt x="46609" y="1124815"/>
                  </a:lnTo>
                  <a:lnTo>
                    <a:pt x="62368" y="1190241"/>
                  </a:lnTo>
                  <a:lnTo>
                    <a:pt x="80369" y="1255086"/>
                  </a:lnTo>
                  <a:lnTo>
                    <a:pt x="100590" y="1319273"/>
                  </a:lnTo>
                  <a:lnTo>
                    <a:pt x="123009" y="1382726"/>
                  </a:lnTo>
                  <a:lnTo>
                    <a:pt x="186186" y="1359174"/>
                  </a:lnTo>
                  <a:lnTo>
                    <a:pt x="249364" y="1335623"/>
                  </a:lnTo>
                  <a:lnTo>
                    <a:pt x="312541" y="1312071"/>
                  </a:lnTo>
                  <a:lnTo>
                    <a:pt x="375719" y="1288520"/>
                  </a:lnTo>
                  <a:lnTo>
                    <a:pt x="438896" y="1264968"/>
                  </a:lnTo>
                  <a:lnTo>
                    <a:pt x="502074" y="1241416"/>
                  </a:lnTo>
                  <a:lnTo>
                    <a:pt x="565251" y="1217865"/>
                  </a:lnTo>
                  <a:lnTo>
                    <a:pt x="628429" y="1194313"/>
                  </a:lnTo>
                  <a:lnTo>
                    <a:pt x="691607" y="1170762"/>
                  </a:lnTo>
                  <a:lnTo>
                    <a:pt x="754784" y="1147210"/>
                  </a:lnTo>
                  <a:lnTo>
                    <a:pt x="817962" y="1123659"/>
                  </a:lnTo>
                  <a:lnTo>
                    <a:pt x="881139" y="1100107"/>
                  </a:lnTo>
                  <a:lnTo>
                    <a:pt x="944317" y="1076555"/>
                  </a:lnTo>
                  <a:lnTo>
                    <a:pt x="1007494" y="1053004"/>
                  </a:lnTo>
                  <a:lnTo>
                    <a:pt x="1070672" y="1029452"/>
                  </a:lnTo>
                  <a:lnTo>
                    <a:pt x="1133849" y="1005901"/>
                  </a:lnTo>
                  <a:lnTo>
                    <a:pt x="1197027" y="982349"/>
                  </a:lnTo>
                  <a:lnTo>
                    <a:pt x="1260205" y="958797"/>
                  </a:lnTo>
                  <a:lnTo>
                    <a:pt x="1323382" y="935246"/>
                  </a:lnTo>
                  <a:lnTo>
                    <a:pt x="1386560" y="911694"/>
                  </a:lnTo>
                  <a:lnTo>
                    <a:pt x="1449737" y="888143"/>
                  </a:lnTo>
                  <a:lnTo>
                    <a:pt x="1512915" y="864591"/>
                  </a:lnTo>
                  <a:lnTo>
                    <a:pt x="1576092" y="841040"/>
                  </a:lnTo>
                  <a:lnTo>
                    <a:pt x="1639270" y="817488"/>
                  </a:lnTo>
                  <a:lnTo>
                    <a:pt x="1702447" y="793936"/>
                  </a:lnTo>
                  <a:lnTo>
                    <a:pt x="1765625" y="770385"/>
                  </a:lnTo>
                  <a:lnTo>
                    <a:pt x="1828803" y="746833"/>
                  </a:lnTo>
                  <a:lnTo>
                    <a:pt x="1891980" y="723282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1"/>
            <p:cNvSpPr/>
            <p:nvPr/>
          </p:nvSpPr>
          <p:spPr>
            <a:xfrm>
              <a:off x="2783285" y="2383009"/>
              <a:ext cx="1825823" cy="1524321"/>
            </a:xfrm>
            <a:custGeom>
              <a:avLst/>
              <a:pathLst>
                <a:path w="1825823" h="1524321">
                  <a:moveTo>
                    <a:pt x="1825823" y="1524321"/>
                  </a:moveTo>
                  <a:lnTo>
                    <a:pt x="1783595" y="1471758"/>
                  </a:lnTo>
                  <a:lnTo>
                    <a:pt x="1741366" y="1419195"/>
                  </a:lnTo>
                  <a:lnTo>
                    <a:pt x="1699138" y="1366632"/>
                  </a:lnTo>
                  <a:lnTo>
                    <a:pt x="1656910" y="1314070"/>
                  </a:lnTo>
                  <a:lnTo>
                    <a:pt x="1614681" y="1261507"/>
                  </a:lnTo>
                  <a:lnTo>
                    <a:pt x="1572453" y="1208944"/>
                  </a:lnTo>
                  <a:lnTo>
                    <a:pt x="1530225" y="1156381"/>
                  </a:lnTo>
                  <a:lnTo>
                    <a:pt x="1487996" y="1103818"/>
                  </a:lnTo>
                  <a:lnTo>
                    <a:pt x="1445768" y="1051256"/>
                  </a:lnTo>
                  <a:lnTo>
                    <a:pt x="1403540" y="998693"/>
                  </a:lnTo>
                  <a:lnTo>
                    <a:pt x="1361311" y="946130"/>
                  </a:lnTo>
                  <a:lnTo>
                    <a:pt x="1319083" y="893567"/>
                  </a:lnTo>
                  <a:lnTo>
                    <a:pt x="1276855" y="841004"/>
                  </a:lnTo>
                  <a:lnTo>
                    <a:pt x="1234626" y="788442"/>
                  </a:lnTo>
                  <a:lnTo>
                    <a:pt x="1192398" y="735879"/>
                  </a:lnTo>
                  <a:lnTo>
                    <a:pt x="1150170" y="683316"/>
                  </a:lnTo>
                  <a:lnTo>
                    <a:pt x="1107941" y="630753"/>
                  </a:lnTo>
                  <a:lnTo>
                    <a:pt x="1065713" y="578190"/>
                  </a:lnTo>
                  <a:lnTo>
                    <a:pt x="1023485" y="525628"/>
                  </a:lnTo>
                  <a:lnTo>
                    <a:pt x="981256" y="473065"/>
                  </a:lnTo>
                  <a:lnTo>
                    <a:pt x="939028" y="420502"/>
                  </a:lnTo>
                  <a:lnTo>
                    <a:pt x="896800" y="367939"/>
                  </a:lnTo>
                  <a:lnTo>
                    <a:pt x="854571" y="315376"/>
                  </a:lnTo>
                  <a:lnTo>
                    <a:pt x="812343" y="262814"/>
                  </a:lnTo>
                  <a:lnTo>
                    <a:pt x="770115" y="210251"/>
                  </a:lnTo>
                  <a:lnTo>
                    <a:pt x="727886" y="157688"/>
                  </a:lnTo>
                  <a:lnTo>
                    <a:pt x="685658" y="105125"/>
                  </a:lnTo>
                  <a:lnTo>
                    <a:pt x="643430" y="52562"/>
                  </a:lnTo>
                  <a:lnTo>
                    <a:pt x="601201" y="0"/>
                  </a:lnTo>
                  <a:lnTo>
                    <a:pt x="548313" y="44043"/>
                  </a:lnTo>
                  <a:lnTo>
                    <a:pt x="497008" y="89920"/>
                  </a:lnTo>
                  <a:lnTo>
                    <a:pt x="447349" y="137575"/>
                  </a:lnTo>
                  <a:lnTo>
                    <a:pt x="399398" y="186948"/>
                  </a:lnTo>
                  <a:lnTo>
                    <a:pt x="353214" y="237978"/>
                  </a:lnTo>
                  <a:lnTo>
                    <a:pt x="308855" y="290602"/>
                  </a:lnTo>
                  <a:lnTo>
                    <a:pt x="266376" y="344754"/>
                  </a:lnTo>
                  <a:lnTo>
                    <a:pt x="225828" y="400368"/>
                  </a:lnTo>
                  <a:lnTo>
                    <a:pt x="187263" y="457374"/>
                  </a:lnTo>
                  <a:lnTo>
                    <a:pt x="150728" y="515702"/>
                  </a:lnTo>
                  <a:lnTo>
                    <a:pt x="116269" y="575280"/>
                  </a:lnTo>
                  <a:lnTo>
                    <a:pt x="83928" y="636034"/>
                  </a:lnTo>
                  <a:lnTo>
                    <a:pt x="53744" y="697888"/>
                  </a:lnTo>
                  <a:lnTo>
                    <a:pt x="25757" y="760766"/>
                  </a:lnTo>
                  <a:lnTo>
                    <a:pt x="0" y="824590"/>
                  </a:lnTo>
                  <a:lnTo>
                    <a:pt x="62959" y="848719"/>
                  </a:lnTo>
                  <a:lnTo>
                    <a:pt x="125918" y="872848"/>
                  </a:lnTo>
                  <a:lnTo>
                    <a:pt x="188878" y="896976"/>
                  </a:lnTo>
                  <a:lnTo>
                    <a:pt x="251837" y="921105"/>
                  </a:lnTo>
                  <a:lnTo>
                    <a:pt x="314797" y="945234"/>
                  </a:lnTo>
                  <a:lnTo>
                    <a:pt x="377756" y="969362"/>
                  </a:lnTo>
                  <a:lnTo>
                    <a:pt x="440715" y="993491"/>
                  </a:lnTo>
                  <a:lnTo>
                    <a:pt x="503675" y="1017619"/>
                  </a:lnTo>
                  <a:lnTo>
                    <a:pt x="566634" y="1041748"/>
                  </a:lnTo>
                  <a:lnTo>
                    <a:pt x="629594" y="1065877"/>
                  </a:lnTo>
                  <a:lnTo>
                    <a:pt x="692553" y="1090005"/>
                  </a:lnTo>
                  <a:lnTo>
                    <a:pt x="755513" y="1114134"/>
                  </a:lnTo>
                  <a:lnTo>
                    <a:pt x="818472" y="1138263"/>
                  </a:lnTo>
                  <a:lnTo>
                    <a:pt x="881431" y="1162391"/>
                  </a:lnTo>
                  <a:lnTo>
                    <a:pt x="944391" y="1186520"/>
                  </a:lnTo>
                  <a:lnTo>
                    <a:pt x="1007350" y="1210649"/>
                  </a:lnTo>
                  <a:lnTo>
                    <a:pt x="1070310" y="1234777"/>
                  </a:lnTo>
                  <a:lnTo>
                    <a:pt x="1133269" y="1258906"/>
                  </a:lnTo>
                  <a:lnTo>
                    <a:pt x="1196229" y="1283034"/>
                  </a:lnTo>
                  <a:lnTo>
                    <a:pt x="1259188" y="1307163"/>
                  </a:lnTo>
                  <a:lnTo>
                    <a:pt x="1322147" y="1331292"/>
                  </a:lnTo>
                  <a:lnTo>
                    <a:pt x="1385107" y="1355420"/>
                  </a:lnTo>
                  <a:lnTo>
                    <a:pt x="1448066" y="1379549"/>
                  </a:lnTo>
                  <a:lnTo>
                    <a:pt x="1511026" y="1403678"/>
                  </a:lnTo>
                  <a:lnTo>
                    <a:pt x="1573985" y="1427806"/>
                  </a:lnTo>
                  <a:lnTo>
                    <a:pt x="1636945" y="1451935"/>
                  </a:lnTo>
                  <a:lnTo>
                    <a:pt x="1699904" y="1476064"/>
                  </a:lnTo>
                  <a:lnTo>
                    <a:pt x="1762863" y="1500192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g12"/>
            <p:cNvSpPr/>
            <p:nvPr/>
          </p:nvSpPr>
          <p:spPr>
            <a:xfrm>
              <a:off x="3384486" y="2068544"/>
              <a:ext cx="1224621" cy="1838786"/>
            </a:xfrm>
            <a:custGeom>
              <a:avLst/>
              <a:pathLst>
                <a:path w="1224621" h="1838786">
                  <a:moveTo>
                    <a:pt x="1224621" y="1838786"/>
                  </a:moveTo>
                  <a:lnTo>
                    <a:pt x="1201693" y="1775380"/>
                  </a:lnTo>
                  <a:lnTo>
                    <a:pt x="1178765" y="1711973"/>
                  </a:lnTo>
                  <a:lnTo>
                    <a:pt x="1155836" y="1648567"/>
                  </a:lnTo>
                  <a:lnTo>
                    <a:pt x="1132908" y="1585160"/>
                  </a:lnTo>
                  <a:lnTo>
                    <a:pt x="1109980" y="1521754"/>
                  </a:lnTo>
                  <a:lnTo>
                    <a:pt x="1087052" y="1458348"/>
                  </a:lnTo>
                  <a:lnTo>
                    <a:pt x="1064123" y="1394941"/>
                  </a:lnTo>
                  <a:lnTo>
                    <a:pt x="1041195" y="1331535"/>
                  </a:lnTo>
                  <a:lnTo>
                    <a:pt x="1018267" y="1268128"/>
                  </a:lnTo>
                  <a:lnTo>
                    <a:pt x="995339" y="1204722"/>
                  </a:lnTo>
                  <a:lnTo>
                    <a:pt x="972411" y="1141315"/>
                  </a:lnTo>
                  <a:lnTo>
                    <a:pt x="949482" y="1077909"/>
                  </a:lnTo>
                  <a:lnTo>
                    <a:pt x="926554" y="1014503"/>
                  </a:lnTo>
                  <a:lnTo>
                    <a:pt x="903626" y="951096"/>
                  </a:lnTo>
                  <a:lnTo>
                    <a:pt x="880698" y="887690"/>
                  </a:lnTo>
                  <a:lnTo>
                    <a:pt x="857769" y="824283"/>
                  </a:lnTo>
                  <a:lnTo>
                    <a:pt x="834841" y="760877"/>
                  </a:lnTo>
                  <a:lnTo>
                    <a:pt x="811913" y="697470"/>
                  </a:lnTo>
                  <a:lnTo>
                    <a:pt x="788985" y="634064"/>
                  </a:lnTo>
                  <a:lnTo>
                    <a:pt x="766056" y="570657"/>
                  </a:lnTo>
                  <a:lnTo>
                    <a:pt x="743128" y="507251"/>
                  </a:lnTo>
                  <a:lnTo>
                    <a:pt x="720200" y="443845"/>
                  </a:lnTo>
                  <a:lnTo>
                    <a:pt x="697272" y="380438"/>
                  </a:lnTo>
                  <a:lnTo>
                    <a:pt x="674343" y="317032"/>
                  </a:lnTo>
                  <a:lnTo>
                    <a:pt x="651415" y="253625"/>
                  </a:lnTo>
                  <a:lnTo>
                    <a:pt x="628487" y="190219"/>
                  </a:lnTo>
                  <a:lnTo>
                    <a:pt x="605559" y="126812"/>
                  </a:lnTo>
                  <a:lnTo>
                    <a:pt x="582630" y="63406"/>
                  </a:lnTo>
                  <a:lnTo>
                    <a:pt x="559702" y="0"/>
                  </a:lnTo>
                  <a:lnTo>
                    <a:pt x="492777" y="25596"/>
                  </a:lnTo>
                  <a:lnTo>
                    <a:pt x="426835" y="53628"/>
                  </a:lnTo>
                  <a:lnTo>
                    <a:pt x="361964" y="84056"/>
                  </a:lnTo>
                  <a:lnTo>
                    <a:pt x="298252" y="116842"/>
                  </a:lnTo>
                  <a:lnTo>
                    <a:pt x="235783" y="151939"/>
                  </a:lnTo>
                  <a:lnTo>
                    <a:pt x="174642" y="189302"/>
                  </a:lnTo>
                  <a:lnTo>
                    <a:pt x="114912" y="228880"/>
                  </a:lnTo>
                  <a:lnTo>
                    <a:pt x="56671" y="270619"/>
                  </a:lnTo>
                  <a:lnTo>
                    <a:pt x="0" y="314465"/>
                  </a:lnTo>
                  <a:lnTo>
                    <a:pt x="42228" y="367028"/>
                  </a:lnTo>
                  <a:lnTo>
                    <a:pt x="84456" y="419590"/>
                  </a:lnTo>
                  <a:lnTo>
                    <a:pt x="126685" y="472153"/>
                  </a:lnTo>
                  <a:lnTo>
                    <a:pt x="168913" y="524716"/>
                  </a:lnTo>
                  <a:lnTo>
                    <a:pt x="211141" y="577279"/>
                  </a:lnTo>
                  <a:lnTo>
                    <a:pt x="253370" y="629842"/>
                  </a:lnTo>
                  <a:lnTo>
                    <a:pt x="295598" y="682404"/>
                  </a:lnTo>
                  <a:lnTo>
                    <a:pt x="337826" y="734967"/>
                  </a:lnTo>
                  <a:lnTo>
                    <a:pt x="380055" y="787530"/>
                  </a:lnTo>
                  <a:lnTo>
                    <a:pt x="422283" y="840093"/>
                  </a:lnTo>
                  <a:lnTo>
                    <a:pt x="464511" y="892656"/>
                  </a:lnTo>
                  <a:lnTo>
                    <a:pt x="506740" y="945219"/>
                  </a:lnTo>
                  <a:lnTo>
                    <a:pt x="548968" y="997781"/>
                  </a:lnTo>
                  <a:lnTo>
                    <a:pt x="591196" y="1050344"/>
                  </a:lnTo>
                  <a:lnTo>
                    <a:pt x="633425" y="1102907"/>
                  </a:lnTo>
                  <a:lnTo>
                    <a:pt x="675653" y="1155470"/>
                  </a:lnTo>
                  <a:lnTo>
                    <a:pt x="717881" y="1208033"/>
                  </a:lnTo>
                  <a:lnTo>
                    <a:pt x="760110" y="1260595"/>
                  </a:lnTo>
                  <a:lnTo>
                    <a:pt x="802338" y="1313158"/>
                  </a:lnTo>
                  <a:lnTo>
                    <a:pt x="844566" y="1365721"/>
                  </a:lnTo>
                  <a:lnTo>
                    <a:pt x="886795" y="1418284"/>
                  </a:lnTo>
                  <a:lnTo>
                    <a:pt x="929023" y="1470847"/>
                  </a:lnTo>
                  <a:lnTo>
                    <a:pt x="971251" y="1523409"/>
                  </a:lnTo>
                  <a:lnTo>
                    <a:pt x="1013480" y="1575972"/>
                  </a:lnTo>
                  <a:lnTo>
                    <a:pt x="1055708" y="1628535"/>
                  </a:lnTo>
                  <a:lnTo>
                    <a:pt x="1097936" y="1681098"/>
                  </a:lnTo>
                  <a:lnTo>
                    <a:pt x="1140165" y="1733661"/>
                  </a:lnTo>
                  <a:lnTo>
                    <a:pt x="1182393" y="1786223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3"/>
            <p:cNvSpPr/>
            <p:nvPr/>
          </p:nvSpPr>
          <p:spPr>
            <a:xfrm>
              <a:off x="3944189" y="1952016"/>
              <a:ext cx="664919" cy="1955314"/>
            </a:xfrm>
            <a:custGeom>
              <a:avLst/>
              <a:pathLst>
                <a:path w="664919" h="1955314">
                  <a:moveTo>
                    <a:pt x="664919" y="1955314"/>
                  </a:moveTo>
                  <a:lnTo>
                    <a:pt x="664919" y="1887889"/>
                  </a:lnTo>
                  <a:lnTo>
                    <a:pt x="664919" y="1820465"/>
                  </a:lnTo>
                  <a:lnTo>
                    <a:pt x="664919" y="1753040"/>
                  </a:lnTo>
                  <a:lnTo>
                    <a:pt x="664919" y="1685615"/>
                  </a:lnTo>
                  <a:lnTo>
                    <a:pt x="664919" y="1618191"/>
                  </a:lnTo>
                  <a:lnTo>
                    <a:pt x="664919" y="1550766"/>
                  </a:lnTo>
                  <a:lnTo>
                    <a:pt x="664919" y="1483341"/>
                  </a:lnTo>
                  <a:lnTo>
                    <a:pt x="664919" y="1415917"/>
                  </a:lnTo>
                  <a:lnTo>
                    <a:pt x="664919" y="1348492"/>
                  </a:lnTo>
                  <a:lnTo>
                    <a:pt x="664919" y="1281067"/>
                  </a:lnTo>
                  <a:lnTo>
                    <a:pt x="664919" y="1213643"/>
                  </a:lnTo>
                  <a:lnTo>
                    <a:pt x="664919" y="1146218"/>
                  </a:lnTo>
                  <a:lnTo>
                    <a:pt x="664919" y="1078794"/>
                  </a:lnTo>
                  <a:lnTo>
                    <a:pt x="664919" y="1011369"/>
                  </a:lnTo>
                  <a:lnTo>
                    <a:pt x="664919" y="943944"/>
                  </a:lnTo>
                  <a:lnTo>
                    <a:pt x="664919" y="876520"/>
                  </a:lnTo>
                  <a:lnTo>
                    <a:pt x="664919" y="809095"/>
                  </a:lnTo>
                  <a:lnTo>
                    <a:pt x="664919" y="741670"/>
                  </a:lnTo>
                  <a:lnTo>
                    <a:pt x="664919" y="674246"/>
                  </a:lnTo>
                  <a:lnTo>
                    <a:pt x="664919" y="606821"/>
                  </a:lnTo>
                  <a:lnTo>
                    <a:pt x="664919" y="539397"/>
                  </a:lnTo>
                  <a:lnTo>
                    <a:pt x="664919" y="471972"/>
                  </a:lnTo>
                  <a:lnTo>
                    <a:pt x="664919" y="404547"/>
                  </a:lnTo>
                  <a:lnTo>
                    <a:pt x="664919" y="337123"/>
                  </a:lnTo>
                  <a:lnTo>
                    <a:pt x="664919" y="269698"/>
                  </a:lnTo>
                  <a:lnTo>
                    <a:pt x="664919" y="202273"/>
                  </a:lnTo>
                  <a:lnTo>
                    <a:pt x="664919" y="134849"/>
                  </a:lnTo>
                  <a:lnTo>
                    <a:pt x="664919" y="67424"/>
                  </a:lnTo>
                  <a:lnTo>
                    <a:pt x="664919" y="0"/>
                  </a:lnTo>
                  <a:lnTo>
                    <a:pt x="597087" y="1176"/>
                  </a:lnTo>
                  <a:lnTo>
                    <a:pt x="529337" y="4706"/>
                  </a:lnTo>
                  <a:lnTo>
                    <a:pt x="461751" y="10583"/>
                  </a:lnTo>
                  <a:lnTo>
                    <a:pt x="394409" y="18802"/>
                  </a:lnTo>
                  <a:lnTo>
                    <a:pt x="327392" y="29352"/>
                  </a:lnTo>
                  <a:lnTo>
                    <a:pt x="260782" y="42220"/>
                  </a:lnTo>
                  <a:lnTo>
                    <a:pt x="194659" y="57391"/>
                  </a:lnTo>
                  <a:lnTo>
                    <a:pt x="129101" y="74847"/>
                  </a:lnTo>
                  <a:lnTo>
                    <a:pt x="64189" y="94567"/>
                  </a:lnTo>
                  <a:lnTo>
                    <a:pt x="0" y="116527"/>
                  </a:lnTo>
                  <a:lnTo>
                    <a:pt x="22928" y="179934"/>
                  </a:lnTo>
                  <a:lnTo>
                    <a:pt x="45856" y="243340"/>
                  </a:lnTo>
                  <a:lnTo>
                    <a:pt x="68784" y="306746"/>
                  </a:lnTo>
                  <a:lnTo>
                    <a:pt x="91712" y="370153"/>
                  </a:lnTo>
                  <a:lnTo>
                    <a:pt x="114641" y="433559"/>
                  </a:lnTo>
                  <a:lnTo>
                    <a:pt x="137569" y="496966"/>
                  </a:lnTo>
                  <a:lnTo>
                    <a:pt x="160497" y="560372"/>
                  </a:lnTo>
                  <a:lnTo>
                    <a:pt x="183425" y="623779"/>
                  </a:lnTo>
                  <a:lnTo>
                    <a:pt x="206354" y="687185"/>
                  </a:lnTo>
                  <a:lnTo>
                    <a:pt x="229282" y="750591"/>
                  </a:lnTo>
                  <a:lnTo>
                    <a:pt x="252210" y="813998"/>
                  </a:lnTo>
                  <a:lnTo>
                    <a:pt x="275138" y="877404"/>
                  </a:lnTo>
                  <a:lnTo>
                    <a:pt x="298067" y="940811"/>
                  </a:lnTo>
                  <a:lnTo>
                    <a:pt x="320995" y="1004217"/>
                  </a:lnTo>
                  <a:lnTo>
                    <a:pt x="343923" y="1067624"/>
                  </a:lnTo>
                  <a:lnTo>
                    <a:pt x="366851" y="1131030"/>
                  </a:lnTo>
                  <a:lnTo>
                    <a:pt x="389780" y="1194437"/>
                  </a:lnTo>
                  <a:lnTo>
                    <a:pt x="412708" y="1257843"/>
                  </a:lnTo>
                  <a:lnTo>
                    <a:pt x="435636" y="1321249"/>
                  </a:lnTo>
                  <a:lnTo>
                    <a:pt x="458564" y="1384656"/>
                  </a:lnTo>
                  <a:lnTo>
                    <a:pt x="481493" y="1448062"/>
                  </a:lnTo>
                  <a:lnTo>
                    <a:pt x="504421" y="1511469"/>
                  </a:lnTo>
                  <a:lnTo>
                    <a:pt x="527349" y="1574875"/>
                  </a:lnTo>
                  <a:lnTo>
                    <a:pt x="550277" y="1638282"/>
                  </a:lnTo>
                  <a:lnTo>
                    <a:pt x="573206" y="1701688"/>
                  </a:lnTo>
                  <a:lnTo>
                    <a:pt x="596134" y="1765094"/>
                  </a:lnTo>
                  <a:lnTo>
                    <a:pt x="619062" y="1828501"/>
                  </a:lnTo>
                  <a:lnTo>
                    <a:pt x="641990" y="1891907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tx14"/>
            <p:cNvSpPr/>
            <p:nvPr/>
          </p:nvSpPr>
          <p:spPr>
            <a:xfrm>
              <a:off x="4532151" y="3291645"/>
              <a:ext cx="387771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70+</a:t>
              </a:r>
            </a:p>
          </p:txBody>
        </p:sp>
        <p:sp>
          <p:nvSpPr>
            <p:cNvPr id="17" name="tx15"/>
            <p:cNvSpPr/>
            <p:nvPr/>
          </p:nvSpPr>
          <p:spPr>
            <a:xfrm>
              <a:off x="4711172" y="3422799"/>
              <a:ext cx="82621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65 to 69</a:t>
              </a:r>
            </a:p>
          </p:txBody>
        </p:sp>
        <p:sp>
          <p:nvSpPr>
            <p:cNvPr id="18" name="tx16"/>
            <p:cNvSpPr/>
            <p:nvPr/>
          </p:nvSpPr>
          <p:spPr>
            <a:xfrm>
              <a:off x="4813906" y="4265221"/>
              <a:ext cx="82621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 to 64</a:t>
              </a:r>
            </a:p>
          </p:txBody>
        </p:sp>
        <p:sp>
          <p:nvSpPr>
            <p:cNvPr id="19" name="tx17"/>
            <p:cNvSpPr/>
            <p:nvPr/>
          </p:nvSpPr>
          <p:spPr>
            <a:xfrm>
              <a:off x="3753190" y="4569803"/>
              <a:ext cx="82621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 to 59</a:t>
              </a:r>
            </a:p>
          </p:txBody>
        </p:sp>
        <p:sp>
          <p:nvSpPr>
            <p:cNvPr id="20" name="tx18"/>
            <p:cNvSpPr/>
            <p:nvPr/>
          </p:nvSpPr>
          <p:spPr>
            <a:xfrm>
              <a:off x="3218352" y="3817579"/>
              <a:ext cx="82621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 to 54</a:t>
              </a:r>
            </a:p>
          </p:txBody>
        </p:sp>
        <p:sp>
          <p:nvSpPr>
            <p:cNvPr id="21" name="tx19"/>
            <p:cNvSpPr/>
            <p:nvPr/>
          </p:nvSpPr>
          <p:spPr>
            <a:xfrm>
              <a:off x="3318240" y="3182086"/>
              <a:ext cx="82621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45 to 49</a:t>
              </a:r>
            </a:p>
          </p:txBody>
        </p:sp>
        <p:sp>
          <p:nvSpPr>
            <p:cNvPr id="22" name="tx20"/>
            <p:cNvSpPr/>
            <p:nvPr/>
          </p:nvSpPr>
          <p:spPr>
            <a:xfrm>
              <a:off x="3610698" y="2780302"/>
              <a:ext cx="82621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 to 44</a:t>
              </a:r>
            </a:p>
          </p:txBody>
        </p:sp>
        <p:sp>
          <p:nvSpPr>
            <p:cNvPr id="23" name="tx21"/>
            <p:cNvSpPr/>
            <p:nvPr/>
          </p:nvSpPr>
          <p:spPr>
            <a:xfrm>
              <a:off x="4072779" y="2422161"/>
              <a:ext cx="622622" cy="166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Under</a:t>
              </a:r>
            </a:p>
          </p:txBody>
        </p:sp>
        <p:sp>
          <p:nvSpPr>
            <p:cNvPr id="24" name="tx22"/>
            <p:cNvSpPr/>
            <p:nvPr/>
          </p:nvSpPr>
          <p:spPr>
            <a:xfrm>
              <a:off x="4256954" y="2654663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5" name="tx23"/>
            <p:cNvSpPr/>
            <p:nvPr/>
          </p:nvSpPr>
          <p:spPr>
            <a:xfrm>
              <a:off x="4443909" y="1616965"/>
              <a:ext cx="330398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6" name="tx24"/>
            <p:cNvSpPr/>
            <p:nvPr/>
          </p:nvSpPr>
          <p:spPr>
            <a:xfrm>
              <a:off x="5673309" y="2037076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7" name="tx25"/>
            <p:cNvSpPr/>
            <p:nvPr/>
          </p:nvSpPr>
          <p:spPr>
            <a:xfrm>
              <a:off x="6237633" y="2638021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8" name="tx26"/>
            <p:cNvSpPr/>
            <p:nvPr/>
          </p:nvSpPr>
          <p:spPr>
            <a:xfrm>
              <a:off x="6541106" y="3404506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29" name="tx27"/>
            <p:cNvSpPr/>
            <p:nvPr/>
          </p:nvSpPr>
          <p:spPr>
            <a:xfrm>
              <a:off x="6510961" y="4363744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30" name="tx28"/>
            <p:cNvSpPr/>
            <p:nvPr/>
          </p:nvSpPr>
          <p:spPr>
            <a:xfrm>
              <a:off x="5886159" y="5420227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38%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4656040" y="5999077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48%</a:t>
              </a:r>
            </a:p>
          </p:txBody>
        </p:sp>
        <p:sp>
          <p:nvSpPr>
            <p:cNvPr id="32" name="tx30"/>
            <p:cNvSpPr/>
            <p:nvPr/>
          </p:nvSpPr>
          <p:spPr>
            <a:xfrm>
              <a:off x="3087373" y="5596312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33" name="tx31"/>
            <p:cNvSpPr/>
            <p:nvPr/>
          </p:nvSpPr>
          <p:spPr>
            <a:xfrm>
              <a:off x="2219575" y="4228882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72%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2389967" y="2880095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82%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2874523" y="2213161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88%</a:t>
              </a:r>
            </a:p>
          </p:txBody>
        </p:sp>
        <p:sp>
          <p:nvSpPr>
            <p:cNvPr id="36" name="tx34"/>
            <p:cNvSpPr/>
            <p:nvPr/>
          </p:nvSpPr>
          <p:spPr>
            <a:xfrm>
              <a:off x="2108029" y="6665094"/>
              <a:ext cx="2094457" cy="1175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Source: ATO 2017-18 2% sample file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2020-07-29T05:12:37Z</dcterms:created>
  <dcterms:modified xsi:type="dcterms:W3CDTF">2020-07-29T15:12:37Z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