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4" r:id="rId1"/>
  </p:sldMasterIdLst>
  <p:notesMasterIdLst>
    <p:NotesMasterId r:id="rId3"/>
  </p:notesMasterIdLst>
  <p:sldIdLst>
    <p:sldId id="256" r:id="rId2"/>
  </p:sldIdLst>
  <p:sldSz cx="12192000" cy="6858000"/>
  <p:notesSz cx="6797675" cy="99282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080" userDrawn="1">
          <p15:clr>
            <a:srgbClr val="A4A3A4"/>
          </p15:clr>
        </p15:guide>
        <p15:guide id="4" orient="horz" pos="793" userDrawn="1">
          <p15:clr>
            <a:srgbClr val="A4A3A4"/>
          </p15:clr>
        </p15:guide>
        <p15:guide id="6" pos="7242" userDrawn="1">
          <p15:clr>
            <a:srgbClr val="A4A3A4"/>
          </p15:clr>
        </p15:guide>
        <p15:guide id="7" pos="543" userDrawn="1">
          <p15:clr>
            <a:srgbClr val="A4A3A4"/>
          </p15:clr>
        </p15:guide>
        <p15:guide id="8" pos="76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8282"/>
    <a:srgbClr val="D9D9D9"/>
    <a:srgbClr val="AEAEAE"/>
    <a:srgbClr val="2B2B2B"/>
    <a:srgbClr val="FEC35A"/>
    <a:srgbClr val="F68B33"/>
    <a:srgbClr val="A02226"/>
    <a:srgbClr val="D4582A"/>
    <a:srgbClr val="621214"/>
    <a:srgbClr val="FFE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8" autoAdjust="0"/>
    <p:restoredTop sz="91973" autoAdjust="0"/>
  </p:normalViewPr>
  <p:slideViewPr>
    <p:cSldViewPr snapToGrid="0">
      <p:cViewPr varScale="1">
        <p:scale>
          <a:sx n="113" d="100"/>
          <a:sy n="113" d="100"/>
        </p:scale>
        <p:origin x="1352" y="176"/>
      </p:cViewPr>
      <p:guideLst>
        <p:guide orient="horz" pos="4080"/>
        <p:guide orient="horz" pos="793"/>
        <p:guide pos="7242"/>
        <p:guide pos="543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3084" y="-7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pre-tax</a:t>
            </a:r>
            <a:r>
              <a:rPr/>
              <a:t> </a:t>
            </a:r>
            <a:r>
              <a:rPr/>
              <a:t>voluntary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$11,000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year,</a:t>
            </a:r>
            <a:r>
              <a:rPr/>
              <a:t> </a:t>
            </a:r>
            <a:r>
              <a:rPr/>
              <a:t>2020-21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Source:</a:t>
            </a:r>
            <a:r>
              <a:rPr/>
              <a:t> </a:t>
            </a:r>
            <a:r>
              <a:rPr/>
              <a:t>ATO</a:t>
            </a:r>
            <a:r>
              <a:rPr/>
              <a:t> </a:t>
            </a:r>
            <a:r>
              <a:rPr/>
              <a:t>2017-18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60295" y="3391819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60295" y="4146129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GrattanLogo">
            <a:extLst>
              <a:ext uri="{FF2B5EF4-FFF2-40B4-BE49-F238E27FC236}">
                <a16:creationId xmlns:a16="http://schemas.microsoft.com/office/drawing/2014/main" id="{E7817012-46DA-4247-AF7B-25B82EA09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54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00" y="425789"/>
            <a:ext cx="8832400" cy="369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124744"/>
            <a:ext cx="10655157" cy="5231606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3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3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 anchor="b">
            <a:noAutofit/>
          </a:bodyPr>
          <a:lstStyle>
            <a:lvl1pPr algn="l">
              <a:defRPr sz="1800"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748" y="1412776"/>
            <a:ext cx="10800000" cy="544522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1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60296" y="3391820"/>
            <a:ext cx="9040445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60296" y="4105276"/>
            <a:ext cx="9040445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133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/>
          </a:p>
        </p:txBody>
      </p:sp>
      <p:sp>
        <p:nvSpPr>
          <p:cNvPr id="133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Grattan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84817" y="982163"/>
            <a:ext cx="3915924" cy="1080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64000" y="518122"/>
            <a:ext cx="8509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4001" y="884228"/>
            <a:ext cx="1063673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Heading </a:t>
            </a:r>
            <a:endParaRPr lang="en-US" dirty="0"/>
          </a:p>
          <a:p>
            <a:pPr lvl="1"/>
            <a:r>
              <a:rPr lang="en-US" dirty="0"/>
              <a:t>First bullet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864001" y="844876"/>
            <a:ext cx="10636739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  <p:sp>
        <p:nvSpPr>
          <p:cNvPr id="8" name="TextBox 7"/>
          <p:cNvSpPr txBox="1"/>
          <p:nvPr/>
        </p:nvSpPr>
        <p:spPr>
          <a:xfrm>
            <a:off x="11342042" y="6544783"/>
            <a:ext cx="158698" cy="156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fld id="{E232749A-1F16-48E7-8C9C-B29AF4C40EC4}" type="slidenum">
              <a:rPr lang="en-US" sz="1015" i="0" smtClean="0"/>
              <a:pPr algn="r"/>
              <a:t>‹#›</a:t>
            </a:fld>
            <a:endParaRPr lang="en-US" sz="1015" i="0" dirty="0"/>
          </a:p>
        </p:txBody>
      </p:sp>
      <p:pic>
        <p:nvPicPr>
          <p:cNvPr id="9" name="Picture 8" descr="GrattanLogo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061732" y="333382"/>
            <a:ext cx="1439008" cy="396875"/>
          </a:xfrm>
          <a:prstGeom prst="rect">
            <a:avLst/>
          </a:prstGeom>
          <a:noFill/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82B5B2A-44D5-2241-947A-42171C978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5/21/20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5B49969-376C-DA4E-A5B7-9B5062239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A1B93B5-409C-9F43-A349-014549D5C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5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422031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84406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266092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688123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1800" b="0">
          <a:solidFill>
            <a:schemeClr val="tx1"/>
          </a:solidFill>
          <a:latin typeface="+mn-lt"/>
          <a:ea typeface="+mn-ea"/>
          <a:cs typeface="+mn-cs"/>
        </a:defRPr>
      </a:lvl1pPr>
      <a:lvl2pPr marL="165589" indent="-164123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1700">
          <a:solidFill>
            <a:schemeClr val="tx1"/>
          </a:solidFill>
          <a:latin typeface="+mn-lt"/>
          <a:ea typeface="+mn-ea"/>
        </a:defRPr>
      </a:lvl2pPr>
      <a:lvl3pPr marL="372208" indent="-205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</a:defRPr>
      </a:lvl3pPr>
      <a:lvl4pPr marL="517282" indent="-131885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1500">
          <a:solidFill>
            <a:schemeClr val="tx1"/>
          </a:solidFill>
          <a:latin typeface="+mn-lt"/>
          <a:ea typeface="+mn-ea"/>
        </a:defRPr>
      </a:lvl4pPr>
      <a:lvl5pPr marL="728296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400">
          <a:solidFill>
            <a:schemeClr val="tx1"/>
          </a:solidFill>
          <a:latin typeface="+mn-lt"/>
          <a:ea typeface="+mn-ea"/>
        </a:defRPr>
      </a:lvl5pPr>
      <a:lvl6pPr marL="1150327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6pPr>
      <a:lvl7pPr marL="1572358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7pPr>
      <a:lvl8pPr marL="1994389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8pPr>
      <a:lvl9pPr marL="2416420" indent="-193431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1108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1pPr>
      <a:lvl2pPr marL="422031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2pPr>
      <a:lvl3pPr marL="84406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3pPr>
      <a:lvl4pPr marL="1266092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4pPr>
      <a:lvl5pPr marL="1688123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5pPr>
      <a:lvl6pPr marL="2110154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6pPr>
      <a:lvl7pPr marL="253218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7pPr>
      <a:lvl8pPr marL="2954215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8pPr>
      <a:lvl9pPr marL="3376246" algn="l" defTabSz="844062" rtl="0" eaLnBrk="1" latinLnBrk="0" hangingPunct="1">
        <a:defRPr sz="16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4000" y="188640"/>
            <a:ext cx="9035374" cy="606481"/>
          </a:xfrm>
        </p:spPr>
        <p:txBody>
          <a:bodyPr/>
          <a:lstStyle/>
          <a:p>
            <a:r>
              <a:rPr/>
              <a:t/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51790" y="908720"/>
            <a:ext cx="10656000" cy="249299"/>
          </a:xfrm>
        </p:spPr>
        <p:txBody>
          <a:bodyPr/>
          <a:lstStyle/>
          <a:p>
            <a:r>
              <a:rPr/>
              <a:t>Value of pre-tax voluntary contributions to superannuation in excess of
$11,000 in a year, 2020-21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850748" y="1412776"/>
            <a:ext cx="10800000" cy="5445224"/>
            <a:chOff x="850748" y="1412776"/>
            <a:chExt cx="10800000" cy="5445224"/>
          </a:xfrm>
        </p:grpSpPr>
        <p:sp>
          <p:nvSpPr>
            <p:cNvPr id="5" name="rc3"/>
            <p:cNvSpPr/>
            <p:nvPr/>
          </p:nvSpPr>
          <p:spPr>
            <a:xfrm>
              <a:off x="850747" y="1412776"/>
              <a:ext cx="10800000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3727703" y="1412776"/>
              <a:ext cx="5046088" cy="54452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786469" y="1504215"/>
              <a:ext cx="4877594" cy="487759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6"/>
            <p:cNvSpPr/>
            <p:nvPr/>
          </p:nvSpPr>
          <p:spPr>
            <a:xfrm>
              <a:off x="6225266" y="1991975"/>
              <a:ext cx="820350" cy="1951037"/>
            </a:xfrm>
            <a:custGeom>
              <a:avLst/>
              <a:pathLst>
                <a:path w="820350" h="1951037">
                  <a:moveTo>
                    <a:pt x="0" y="1951037"/>
                  </a:moveTo>
                  <a:lnTo>
                    <a:pt x="28287" y="1889996"/>
                  </a:lnTo>
                  <a:lnTo>
                    <a:pt x="56575" y="1828955"/>
                  </a:lnTo>
                  <a:lnTo>
                    <a:pt x="84863" y="1767914"/>
                  </a:lnTo>
                  <a:lnTo>
                    <a:pt x="113151" y="1706873"/>
                  </a:lnTo>
                  <a:lnTo>
                    <a:pt x="141439" y="1645832"/>
                  </a:lnTo>
                  <a:lnTo>
                    <a:pt x="169727" y="1584791"/>
                  </a:lnTo>
                  <a:lnTo>
                    <a:pt x="198015" y="1523750"/>
                  </a:lnTo>
                  <a:lnTo>
                    <a:pt x="226303" y="1462709"/>
                  </a:lnTo>
                  <a:lnTo>
                    <a:pt x="254591" y="1401668"/>
                  </a:lnTo>
                  <a:lnTo>
                    <a:pt x="282879" y="1340627"/>
                  </a:lnTo>
                  <a:lnTo>
                    <a:pt x="311167" y="1279586"/>
                  </a:lnTo>
                  <a:lnTo>
                    <a:pt x="339455" y="1218545"/>
                  </a:lnTo>
                  <a:lnTo>
                    <a:pt x="367743" y="1157504"/>
                  </a:lnTo>
                  <a:lnTo>
                    <a:pt x="396031" y="1096463"/>
                  </a:lnTo>
                  <a:lnTo>
                    <a:pt x="424319" y="1035422"/>
                  </a:lnTo>
                  <a:lnTo>
                    <a:pt x="452607" y="974381"/>
                  </a:lnTo>
                  <a:lnTo>
                    <a:pt x="480895" y="913340"/>
                  </a:lnTo>
                  <a:lnTo>
                    <a:pt x="509182" y="852298"/>
                  </a:lnTo>
                  <a:lnTo>
                    <a:pt x="537470" y="791257"/>
                  </a:lnTo>
                  <a:lnTo>
                    <a:pt x="565758" y="730216"/>
                  </a:lnTo>
                  <a:lnTo>
                    <a:pt x="594046" y="669175"/>
                  </a:lnTo>
                  <a:lnTo>
                    <a:pt x="622334" y="608134"/>
                  </a:lnTo>
                  <a:lnTo>
                    <a:pt x="650622" y="547093"/>
                  </a:lnTo>
                  <a:lnTo>
                    <a:pt x="678910" y="486052"/>
                  </a:lnTo>
                  <a:lnTo>
                    <a:pt x="707198" y="425011"/>
                  </a:lnTo>
                  <a:lnTo>
                    <a:pt x="735486" y="363970"/>
                  </a:lnTo>
                  <a:lnTo>
                    <a:pt x="763774" y="302929"/>
                  </a:lnTo>
                  <a:lnTo>
                    <a:pt x="792062" y="241888"/>
                  </a:lnTo>
                  <a:lnTo>
                    <a:pt x="820350" y="180847"/>
                  </a:lnTo>
                  <a:lnTo>
                    <a:pt x="755811" y="152344"/>
                  </a:lnTo>
                  <a:lnTo>
                    <a:pt x="690284" y="126193"/>
                  </a:lnTo>
                  <a:lnTo>
                    <a:pt x="623854" y="102429"/>
                  </a:lnTo>
                  <a:lnTo>
                    <a:pt x="556609" y="81082"/>
                  </a:lnTo>
                  <a:lnTo>
                    <a:pt x="488636" y="62180"/>
                  </a:lnTo>
                  <a:lnTo>
                    <a:pt x="420023" y="45748"/>
                  </a:lnTo>
                  <a:lnTo>
                    <a:pt x="350862" y="31807"/>
                  </a:lnTo>
                  <a:lnTo>
                    <a:pt x="281242" y="20376"/>
                  </a:lnTo>
                  <a:lnTo>
                    <a:pt x="211253" y="11470"/>
                  </a:lnTo>
                  <a:lnTo>
                    <a:pt x="140989" y="5100"/>
                  </a:lnTo>
                  <a:lnTo>
                    <a:pt x="70540" y="1275"/>
                  </a:lnTo>
                  <a:lnTo>
                    <a:pt x="0" y="0"/>
                  </a:lnTo>
                  <a:lnTo>
                    <a:pt x="0" y="67277"/>
                  </a:lnTo>
                  <a:lnTo>
                    <a:pt x="0" y="134554"/>
                  </a:lnTo>
                  <a:lnTo>
                    <a:pt x="0" y="201831"/>
                  </a:lnTo>
                  <a:lnTo>
                    <a:pt x="0" y="269108"/>
                  </a:lnTo>
                  <a:lnTo>
                    <a:pt x="0" y="336385"/>
                  </a:lnTo>
                  <a:lnTo>
                    <a:pt x="0" y="403663"/>
                  </a:lnTo>
                  <a:lnTo>
                    <a:pt x="0" y="470940"/>
                  </a:lnTo>
                  <a:lnTo>
                    <a:pt x="0" y="538217"/>
                  </a:lnTo>
                  <a:lnTo>
                    <a:pt x="0" y="605494"/>
                  </a:lnTo>
                  <a:lnTo>
                    <a:pt x="0" y="672771"/>
                  </a:lnTo>
                  <a:lnTo>
                    <a:pt x="0" y="740048"/>
                  </a:lnTo>
                  <a:lnTo>
                    <a:pt x="0" y="807326"/>
                  </a:lnTo>
                  <a:lnTo>
                    <a:pt x="0" y="874603"/>
                  </a:lnTo>
                  <a:lnTo>
                    <a:pt x="0" y="941880"/>
                  </a:lnTo>
                  <a:lnTo>
                    <a:pt x="0" y="1009157"/>
                  </a:lnTo>
                  <a:lnTo>
                    <a:pt x="0" y="1076434"/>
                  </a:lnTo>
                  <a:lnTo>
                    <a:pt x="0" y="1143711"/>
                  </a:lnTo>
                  <a:lnTo>
                    <a:pt x="0" y="1210989"/>
                  </a:lnTo>
                  <a:lnTo>
                    <a:pt x="0" y="1278266"/>
                  </a:lnTo>
                  <a:lnTo>
                    <a:pt x="0" y="1345543"/>
                  </a:lnTo>
                  <a:lnTo>
                    <a:pt x="0" y="1412820"/>
                  </a:lnTo>
                  <a:lnTo>
                    <a:pt x="0" y="1480097"/>
                  </a:lnTo>
                  <a:lnTo>
                    <a:pt x="0" y="1547374"/>
                  </a:lnTo>
                  <a:lnTo>
                    <a:pt x="0" y="1614652"/>
                  </a:lnTo>
                  <a:lnTo>
                    <a:pt x="0" y="1681929"/>
                  </a:lnTo>
                  <a:lnTo>
                    <a:pt x="0" y="1749206"/>
                  </a:lnTo>
                  <a:lnTo>
                    <a:pt x="0" y="1816483"/>
                  </a:lnTo>
                  <a:lnTo>
                    <a:pt x="0" y="1883760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7"/>
            <p:cNvSpPr/>
            <p:nvPr/>
          </p:nvSpPr>
          <p:spPr>
            <a:xfrm>
              <a:off x="6225266" y="2172822"/>
              <a:ext cx="1918895" cy="1770190"/>
            </a:xfrm>
            <a:custGeom>
              <a:avLst/>
              <a:pathLst>
                <a:path w="1918895" h="1770190">
                  <a:moveTo>
                    <a:pt x="0" y="1770190"/>
                  </a:moveTo>
                  <a:lnTo>
                    <a:pt x="66168" y="1758028"/>
                  </a:lnTo>
                  <a:lnTo>
                    <a:pt x="132337" y="1745866"/>
                  </a:lnTo>
                  <a:lnTo>
                    <a:pt x="198506" y="1733705"/>
                  </a:lnTo>
                  <a:lnTo>
                    <a:pt x="264675" y="1721543"/>
                  </a:lnTo>
                  <a:lnTo>
                    <a:pt x="330843" y="1709381"/>
                  </a:lnTo>
                  <a:lnTo>
                    <a:pt x="397012" y="1697219"/>
                  </a:lnTo>
                  <a:lnTo>
                    <a:pt x="463181" y="1685058"/>
                  </a:lnTo>
                  <a:lnTo>
                    <a:pt x="529350" y="1672896"/>
                  </a:lnTo>
                  <a:lnTo>
                    <a:pt x="595519" y="1660734"/>
                  </a:lnTo>
                  <a:lnTo>
                    <a:pt x="661687" y="1648572"/>
                  </a:lnTo>
                  <a:lnTo>
                    <a:pt x="727856" y="1636411"/>
                  </a:lnTo>
                  <a:lnTo>
                    <a:pt x="794025" y="1624249"/>
                  </a:lnTo>
                  <a:lnTo>
                    <a:pt x="860194" y="1612087"/>
                  </a:lnTo>
                  <a:lnTo>
                    <a:pt x="926363" y="1599925"/>
                  </a:lnTo>
                  <a:lnTo>
                    <a:pt x="992531" y="1587764"/>
                  </a:lnTo>
                  <a:lnTo>
                    <a:pt x="1058700" y="1575602"/>
                  </a:lnTo>
                  <a:lnTo>
                    <a:pt x="1124869" y="1563440"/>
                  </a:lnTo>
                  <a:lnTo>
                    <a:pt x="1191038" y="1551279"/>
                  </a:lnTo>
                  <a:lnTo>
                    <a:pt x="1257207" y="1539117"/>
                  </a:lnTo>
                  <a:lnTo>
                    <a:pt x="1323375" y="1526955"/>
                  </a:lnTo>
                  <a:lnTo>
                    <a:pt x="1389544" y="1514793"/>
                  </a:lnTo>
                  <a:lnTo>
                    <a:pt x="1455713" y="1502632"/>
                  </a:lnTo>
                  <a:lnTo>
                    <a:pt x="1521882" y="1490470"/>
                  </a:lnTo>
                  <a:lnTo>
                    <a:pt x="1588051" y="1478308"/>
                  </a:lnTo>
                  <a:lnTo>
                    <a:pt x="1654219" y="1466146"/>
                  </a:lnTo>
                  <a:lnTo>
                    <a:pt x="1720388" y="1453985"/>
                  </a:lnTo>
                  <a:lnTo>
                    <a:pt x="1786557" y="1441823"/>
                  </a:lnTo>
                  <a:lnTo>
                    <a:pt x="1852726" y="1429661"/>
                  </a:lnTo>
                  <a:lnTo>
                    <a:pt x="1918895" y="1417499"/>
                  </a:lnTo>
                  <a:lnTo>
                    <a:pt x="1905751" y="1352265"/>
                  </a:lnTo>
                  <a:lnTo>
                    <a:pt x="1890390" y="1287516"/>
                  </a:lnTo>
                  <a:lnTo>
                    <a:pt x="1872830" y="1223329"/>
                  </a:lnTo>
                  <a:lnTo>
                    <a:pt x="1853091" y="1159779"/>
                  </a:lnTo>
                  <a:lnTo>
                    <a:pt x="1831196" y="1096938"/>
                  </a:lnTo>
                  <a:lnTo>
                    <a:pt x="1807171" y="1034881"/>
                  </a:lnTo>
                  <a:lnTo>
                    <a:pt x="1781044" y="973679"/>
                  </a:lnTo>
                  <a:lnTo>
                    <a:pt x="1752845" y="913403"/>
                  </a:lnTo>
                  <a:lnTo>
                    <a:pt x="1722606" y="854125"/>
                  </a:lnTo>
                  <a:lnTo>
                    <a:pt x="1690364" y="795912"/>
                  </a:lnTo>
                  <a:lnTo>
                    <a:pt x="1656155" y="738832"/>
                  </a:lnTo>
                  <a:lnTo>
                    <a:pt x="1620019" y="682953"/>
                  </a:lnTo>
                  <a:lnTo>
                    <a:pt x="1581999" y="628338"/>
                  </a:lnTo>
                  <a:lnTo>
                    <a:pt x="1542138" y="575051"/>
                  </a:lnTo>
                  <a:lnTo>
                    <a:pt x="1500484" y="523155"/>
                  </a:lnTo>
                  <a:lnTo>
                    <a:pt x="1457084" y="472710"/>
                  </a:lnTo>
                  <a:lnTo>
                    <a:pt x="1411988" y="423774"/>
                  </a:lnTo>
                  <a:lnTo>
                    <a:pt x="1365250" y="376404"/>
                  </a:lnTo>
                  <a:lnTo>
                    <a:pt x="1316924" y="330656"/>
                  </a:lnTo>
                  <a:lnTo>
                    <a:pt x="1267066" y="286582"/>
                  </a:lnTo>
                  <a:lnTo>
                    <a:pt x="1215734" y="244235"/>
                  </a:lnTo>
                  <a:lnTo>
                    <a:pt x="1162987" y="203663"/>
                  </a:lnTo>
                  <a:lnTo>
                    <a:pt x="1108888" y="164913"/>
                  </a:lnTo>
                  <a:lnTo>
                    <a:pt x="1053498" y="128030"/>
                  </a:lnTo>
                  <a:lnTo>
                    <a:pt x="996883" y="93058"/>
                  </a:lnTo>
                  <a:lnTo>
                    <a:pt x="939108" y="60037"/>
                  </a:lnTo>
                  <a:lnTo>
                    <a:pt x="880241" y="29005"/>
                  </a:lnTo>
                  <a:lnTo>
                    <a:pt x="820350" y="0"/>
                  </a:lnTo>
                  <a:lnTo>
                    <a:pt x="792062" y="61041"/>
                  </a:lnTo>
                  <a:lnTo>
                    <a:pt x="763774" y="122082"/>
                  </a:lnTo>
                  <a:lnTo>
                    <a:pt x="735486" y="183123"/>
                  </a:lnTo>
                  <a:lnTo>
                    <a:pt x="707198" y="244164"/>
                  </a:lnTo>
                  <a:lnTo>
                    <a:pt x="678910" y="305205"/>
                  </a:lnTo>
                  <a:lnTo>
                    <a:pt x="650622" y="366246"/>
                  </a:lnTo>
                  <a:lnTo>
                    <a:pt x="622334" y="427287"/>
                  </a:lnTo>
                  <a:lnTo>
                    <a:pt x="594046" y="488328"/>
                  </a:lnTo>
                  <a:lnTo>
                    <a:pt x="565758" y="549369"/>
                  </a:lnTo>
                  <a:lnTo>
                    <a:pt x="537470" y="610410"/>
                  </a:lnTo>
                  <a:lnTo>
                    <a:pt x="509182" y="671451"/>
                  </a:lnTo>
                  <a:lnTo>
                    <a:pt x="480895" y="732492"/>
                  </a:lnTo>
                  <a:lnTo>
                    <a:pt x="452607" y="793533"/>
                  </a:lnTo>
                  <a:lnTo>
                    <a:pt x="424319" y="854574"/>
                  </a:lnTo>
                  <a:lnTo>
                    <a:pt x="396031" y="915615"/>
                  </a:lnTo>
                  <a:lnTo>
                    <a:pt x="367743" y="976656"/>
                  </a:lnTo>
                  <a:lnTo>
                    <a:pt x="339455" y="1037697"/>
                  </a:lnTo>
                  <a:lnTo>
                    <a:pt x="311167" y="1098738"/>
                  </a:lnTo>
                  <a:lnTo>
                    <a:pt x="282879" y="1159779"/>
                  </a:lnTo>
                  <a:lnTo>
                    <a:pt x="254591" y="1220821"/>
                  </a:lnTo>
                  <a:lnTo>
                    <a:pt x="226303" y="1281862"/>
                  </a:lnTo>
                  <a:lnTo>
                    <a:pt x="198015" y="1342903"/>
                  </a:lnTo>
                  <a:lnTo>
                    <a:pt x="169727" y="1403944"/>
                  </a:lnTo>
                  <a:lnTo>
                    <a:pt x="141439" y="1464985"/>
                  </a:lnTo>
                  <a:lnTo>
                    <a:pt x="113151" y="1526026"/>
                  </a:lnTo>
                  <a:lnTo>
                    <a:pt x="84863" y="1587067"/>
                  </a:lnTo>
                  <a:lnTo>
                    <a:pt x="56575" y="1648108"/>
                  </a:lnTo>
                  <a:lnTo>
                    <a:pt x="28287" y="1709149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8"/>
            <p:cNvSpPr/>
            <p:nvPr/>
          </p:nvSpPr>
          <p:spPr>
            <a:xfrm>
              <a:off x="6225266" y="3590322"/>
              <a:ext cx="1950925" cy="2283349"/>
            </a:xfrm>
            <a:custGeom>
              <a:avLst/>
              <a:pathLst>
                <a:path w="1950925" h="2283349">
                  <a:moveTo>
                    <a:pt x="0" y="352690"/>
                  </a:moveTo>
                  <a:lnTo>
                    <a:pt x="9698" y="419265"/>
                  </a:lnTo>
                  <a:lnTo>
                    <a:pt x="19396" y="485839"/>
                  </a:lnTo>
                  <a:lnTo>
                    <a:pt x="29095" y="552414"/>
                  </a:lnTo>
                  <a:lnTo>
                    <a:pt x="38793" y="618988"/>
                  </a:lnTo>
                  <a:lnTo>
                    <a:pt x="48492" y="685562"/>
                  </a:lnTo>
                  <a:lnTo>
                    <a:pt x="58190" y="752137"/>
                  </a:lnTo>
                  <a:lnTo>
                    <a:pt x="67889" y="818711"/>
                  </a:lnTo>
                  <a:lnTo>
                    <a:pt x="77587" y="885286"/>
                  </a:lnTo>
                  <a:lnTo>
                    <a:pt x="87286" y="951860"/>
                  </a:lnTo>
                  <a:lnTo>
                    <a:pt x="96984" y="1018435"/>
                  </a:lnTo>
                  <a:lnTo>
                    <a:pt x="106683" y="1085009"/>
                  </a:lnTo>
                  <a:lnTo>
                    <a:pt x="116381" y="1151584"/>
                  </a:lnTo>
                  <a:lnTo>
                    <a:pt x="126080" y="1218158"/>
                  </a:lnTo>
                  <a:lnTo>
                    <a:pt x="135778" y="1284732"/>
                  </a:lnTo>
                  <a:lnTo>
                    <a:pt x="145477" y="1351307"/>
                  </a:lnTo>
                  <a:lnTo>
                    <a:pt x="155175" y="1417881"/>
                  </a:lnTo>
                  <a:lnTo>
                    <a:pt x="164874" y="1484456"/>
                  </a:lnTo>
                  <a:lnTo>
                    <a:pt x="174572" y="1551030"/>
                  </a:lnTo>
                  <a:lnTo>
                    <a:pt x="184271" y="1617605"/>
                  </a:lnTo>
                  <a:lnTo>
                    <a:pt x="193969" y="1684179"/>
                  </a:lnTo>
                  <a:lnTo>
                    <a:pt x="203668" y="1750754"/>
                  </a:lnTo>
                  <a:lnTo>
                    <a:pt x="213366" y="1817328"/>
                  </a:lnTo>
                  <a:lnTo>
                    <a:pt x="223065" y="1883902"/>
                  </a:lnTo>
                  <a:lnTo>
                    <a:pt x="232763" y="1950477"/>
                  </a:lnTo>
                  <a:lnTo>
                    <a:pt x="242462" y="2017051"/>
                  </a:lnTo>
                  <a:lnTo>
                    <a:pt x="252160" y="2083626"/>
                  </a:lnTo>
                  <a:lnTo>
                    <a:pt x="261859" y="2150200"/>
                  </a:lnTo>
                  <a:lnTo>
                    <a:pt x="271557" y="2216775"/>
                  </a:lnTo>
                  <a:lnTo>
                    <a:pt x="281256" y="2283349"/>
                  </a:lnTo>
                  <a:lnTo>
                    <a:pt x="347127" y="2272599"/>
                  </a:lnTo>
                  <a:lnTo>
                    <a:pt x="412593" y="2259603"/>
                  </a:lnTo>
                  <a:lnTo>
                    <a:pt x="477576" y="2244375"/>
                  </a:lnTo>
                  <a:lnTo>
                    <a:pt x="542000" y="2226933"/>
                  </a:lnTo>
                  <a:lnTo>
                    <a:pt x="605789" y="2207297"/>
                  </a:lnTo>
                  <a:lnTo>
                    <a:pt x="668870" y="2185492"/>
                  </a:lnTo>
                  <a:lnTo>
                    <a:pt x="731168" y="2161541"/>
                  </a:lnTo>
                  <a:lnTo>
                    <a:pt x="792610" y="2135474"/>
                  </a:lnTo>
                  <a:lnTo>
                    <a:pt x="853125" y="2107320"/>
                  </a:lnTo>
                  <a:lnTo>
                    <a:pt x="912641" y="2077113"/>
                  </a:lnTo>
                  <a:lnTo>
                    <a:pt x="971089" y="2044888"/>
                  </a:lnTo>
                  <a:lnTo>
                    <a:pt x="1028401" y="2010683"/>
                  </a:lnTo>
                  <a:lnTo>
                    <a:pt x="1084509" y="1974537"/>
                  </a:lnTo>
                  <a:lnTo>
                    <a:pt x="1139349" y="1936493"/>
                  </a:lnTo>
                  <a:lnTo>
                    <a:pt x="1192855" y="1896596"/>
                  </a:lnTo>
                  <a:lnTo>
                    <a:pt x="1244964" y="1854892"/>
                  </a:lnTo>
                  <a:lnTo>
                    <a:pt x="1295617" y="1811430"/>
                  </a:lnTo>
                  <a:lnTo>
                    <a:pt x="1344754" y="1766261"/>
                  </a:lnTo>
                  <a:lnTo>
                    <a:pt x="1392317" y="1719438"/>
                  </a:lnTo>
                  <a:lnTo>
                    <a:pt x="1438251" y="1671016"/>
                  </a:lnTo>
                  <a:lnTo>
                    <a:pt x="1482501" y="1621050"/>
                  </a:lnTo>
                  <a:lnTo>
                    <a:pt x="1525017" y="1569600"/>
                  </a:lnTo>
                  <a:lnTo>
                    <a:pt x="1565748" y="1516726"/>
                  </a:lnTo>
                  <a:lnTo>
                    <a:pt x="1604647" y="1462490"/>
                  </a:lnTo>
                  <a:lnTo>
                    <a:pt x="1641667" y="1406956"/>
                  </a:lnTo>
                  <a:lnTo>
                    <a:pt x="1676767" y="1350187"/>
                  </a:lnTo>
                  <a:lnTo>
                    <a:pt x="1709904" y="1292251"/>
                  </a:lnTo>
                  <a:lnTo>
                    <a:pt x="1741041" y="1233215"/>
                  </a:lnTo>
                  <a:lnTo>
                    <a:pt x="1770139" y="1173150"/>
                  </a:lnTo>
                  <a:lnTo>
                    <a:pt x="1797167" y="1112123"/>
                  </a:lnTo>
                  <a:lnTo>
                    <a:pt x="1822091" y="1050209"/>
                  </a:lnTo>
                  <a:lnTo>
                    <a:pt x="1844883" y="987478"/>
                  </a:lnTo>
                  <a:lnTo>
                    <a:pt x="1865515" y="924004"/>
                  </a:lnTo>
                  <a:lnTo>
                    <a:pt x="1883965" y="859861"/>
                  </a:lnTo>
                  <a:lnTo>
                    <a:pt x="1900210" y="795125"/>
                  </a:lnTo>
                  <a:lnTo>
                    <a:pt x="1914231" y="729871"/>
                  </a:lnTo>
                  <a:lnTo>
                    <a:pt x="1926012" y="664176"/>
                  </a:lnTo>
                  <a:lnTo>
                    <a:pt x="1935539" y="598116"/>
                  </a:lnTo>
                  <a:lnTo>
                    <a:pt x="1942801" y="531769"/>
                  </a:lnTo>
                  <a:lnTo>
                    <a:pt x="1947790" y="465213"/>
                  </a:lnTo>
                  <a:lnTo>
                    <a:pt x="1950499" y="398524"/>
                  </a:lnTo>
                  <a:lnTo>
                    <a:pt x="1950925" y="331783"/>
                  </a:lnTo>
                  <a:lnTo>
                    <a:pt x="1949069" y="265065"/>
                  </a:lnTo>
                  <a:lnTo>
                    <a:pt x="1944931" y="198450"/>
                  </a:lnTo>
                  <a:lnTo>
                    <a:pt x="1938517" y="132016"/>
                  </a:lnTo>
                  <a:lnTo>
                    <a:pt x="1929835" y="65840"/>
                  </a:lnTo>
                  <a:lnTo>
                    <a:pt x="1918895" y="0"/>
                  </a:lnTo>
                  <a:lnTo>
                    <a:pt x="1852726" y="12161"/>
                  </a:lnTo>
                  <a:lnTo>
                    <a:pt x="1786557" y="24323"/>
                  </a:lnTo>
                  <a:lnTo>
                    <a:pt x="1720388" y="36485"/>
                  </a:lnTo>
                  <a:lnTo>
                    <a:pt x="1654219" y="48646"/>
                  </a:lnTo>
                  <a:lnTo>
                    <a:pt x="1588051" y="60808"/>
                  </a:lnTo>
                  <a:lnTo>
                    <a:pt x="1521882" y="72970"/>
                  </a:lnTo>
                  <a:lnTo>
                    <a:pt x="1455713" y="85132"/>
                  </a:lnTo>
                  <a:lnTo>
                    <a:pt x="1389544" y="97293"/>
                  </a:lnTo>
                  <a:lnTo>
                    <a:pt x="1323375" y="109455"/>
                  </a:lnTo>
                  <a:lnTo>
                    <a:pt x="1257207" y="121617"/>
                  </a:lnTo>
                  <a:lnTo>
                    <a:pt x="1191038" y="133779"/>
                  </a:lnTo>
                  <a:lnTo>
                    <a:pt x="1124869" y="145940"/>
                  </a:lnTo>
                  <a:lnTo>
                    <a:pt x="1058700" y="158102"/>
                  </a:lnTo>
                  <a:lnTo>
                    <a:pt x="992531" y="170264"/>
                  </a:lnTo>
                  <a:lnTo>
                    <a:pt x="926363" y="182426"/>
                  </a:lnTo>
                  <a:lnTo>
                    <a:pt x="860194" y="194587"/>
                  </a:lnTo>
                  <a:lnTo>
                    <a:pt x="794025" y="206749"/>
                  </a:lnTo>
                  <a:lnTo>
                    <a:pt x="727856" y="218911"/>
                  </a:lnTo>
                  <a:lnTo>
                    <a:pt x="661687" y="231073"/>
                  </a:lnTo>
                  <a:lnTo>
                    <a:pt x="595519" y="243234"/>
                  </a:lnTo>
                  <a:lnTo>
                    <a:pt x="529350" y="255396"/>
                  </a:lnTo>
                  <a:lnTo>
                    <a:pt x="463181" y="267558"/>
                  </a:lnTo>
                  <a:lnTo>
                    <a:pt x="397012" y="279720"/>
                  </a:lnTo>
                  <a:lnTo>
                    <a:pt x="330843" y="291881"/>
                  </a:lnTo>
                  <a:lnTo>
                    <a:pt x="264675" y="304043"/>
                  </a:lnTo>
                  <a:lnTo>
                    <a:pt x="198506" y="316205"/>
                  </a:lnTo>
                  <a:lnTo>
                    <a:pt x="132337" y="328367"/>
                  </a:lnTo>
                  <a:lnTo>
                    <a:pt x="66168" y="340528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9"/>
            <p:cNvSpPr/>
            <p:nvPr/>
          </p:nvSpPr>
          <p:spPr>
            <a:xfrm>
              <a:off x="4397124" y="3943013"/>
              <a:ext cx="2109398" cy="1950962"/>
            </a:xfrm>
            <a:custGeom>
              <a:avLst/>
              <a:pathLst>
                <a:path w="2109398" h="1950962">
                  <a:moveTo>
                    <a:pt x="1828142" y="0"/>
                  </a:moveTo>
                  <a:lnTo>
                    <a:pt x="1765102" y="23500"/>
                  </a:lnTo>
                  <a:lnTo>
                    <a:pt x="1702063" y="47000"/>
                  </a:lnTo>
                  <a:lnTo>
                    <a:pt x="1639024" y="70500"/>
                  </a:lnTo>
                  <a:lnTo>
                    <a:pt x="1575984" y="94000"/>
                  </a:lnTo>
                  <a:lnTo>
                    <a:pt x="1512945" y="117500"/>
                  </a:lnTo>
                  <a:lnTo>
                    <a:pt x="1449905" y="141000"/>
                  </a:lnTo>
                  <a:lnTo>
                    <a:pt x="1386866" y="164500"/>
                  </a:lnTo>
                  <a:lnTo>
                    <a:pt x="1323827" y="188000"/>
                  </a:lnTo>
                  <a:lnTo>
                    <a:pt x="1260787" y="211500"/>
                  </a:lnTo>
                  <a:lnTo>
                    <a:pt x="1197748" y="235000"/>
                  </a:lnTo>
                  <a:lnTo>
                    <a:pt x="1134708" y="258500"/>
                  </a:lnTo>
                  <a:lnTo>
                    <a:pt x="1071669" y="282000"/>
                  </a:lnTo>
                  <a:lnTo>
                    <a:pt x="1008630" y="305500"/>
                  </a:lnTo>
                  <a:lnTo>
                    <a:pt x="945590" y="329001"/>
                  </a:lnTo>
                  <a:lnTo>
                    <a:pt x="882551" y="352501"/>
                  </a:lnTo>
                  <a:lnTo>
                    <a:pt x="819512" y="376001"/>
                  </a:lnTo>
                  <a:lnTo>
                    <a:pt x="756472" y="399501"/>
                  </a:lnTo>
                  <a:lnTo>
                    <a:pt x="693433" y="423001"/>
                  </a:lnTo>
                  <a:lnTo>
                    <a:pt x="630393" y="446501"/>
                  </a:lnTo>
                  <a:lnTo>
                    <a:pt x="567354" y="470001"/>
                  </a:lnTo>
                  <a:lnTo>
                    <a:pt x="504315" y="493501"/>
                  </a:lnTo>
                  <a:lnTo>
                    <a:pt x="441275" y="517001"/>
                  </a:lnTo>
                  <a:lnTo>
                    <a:pt x="378236" y="540501"/>
                  </a:lnTo>
                  <a:lnTo>
                    <a:pt x="315196" y="564001"/>
                  </a:lnTo>
                  <a:lnTo>
                    <a:pt x="252157" y="587501"/>
                  </a:lnTo>
                  <a:lnTo>
                    <a:pt x="189118" y="611001"/>
                  </a:lnTo>
                  <a:lnTo>
                    <a:pt x="126078" y="634501"/>
                  </a:lnTo>
                  <a:lnTo>
                    <a:pt x="63039" y="658002"/>
                  </a:lnTo>
                  <a:lnTo>
                    <a:pt x="0" y="681502"/>
                  </a:lnTo>
                  <a:lnTo>
                    <a:pt x="24197" y="743191"/>
                  </a:lnTo>
                  <a:lnTo>
                    <a:pt x="50476" y="804023"/>
                  </a:lnTo>
                  <a:lnTo>
                    <a:pt x="78805" y="863927"/>
                  </a:lnTo>
                  <a:lnTo>
                    <a:pt x="109153" y="922835"/>
                  </a:lnTo>
                  <a:lnTo>
                    <a:pt x="141483" y="980678"/>
                  </a:lnTo>
                  <a:lnTo>
                    <a:pt x="175759" y="1037390"/>
                  </a:lnTo>
                  <a:lnTo>
                    <a:pt x="211941" y="1092906"/>
                  </a:lnTo>
                  <a:lnTo>
                    <a:pt x="249987" y="1147160"/>
                  </a:lnTo>
                  <a:lnTo>
                    <a:pt x="289854" y="1200092"/>
                  </a:lnTo>
                  <a:lnTo>
                    <a:pt x="331496" y="1251638"/>
                  </a:lnTo>
                  <a:lnTo>
                    <a:pt x="374864" y="1301742"/>
                  </a:lnTo>
                  <a:lnTo>
                    <a:pt x="419908" y="1350343"/>
                  </a:lnTo>
                  <a:lnTo>
                    <a:pt x="466577" y="1397387"/>
                  </a:lnTo>
                  <a:lnTo>
                    <a:pt x="514817" y="1442818"/>
                  </a:lnTo>
                  <a:lnTo>
                    <a:pt x="564571" y="1486586"/>
                  </a:lnTo>
                  <a:lnTo>
                    <a:pt x="615783" y="1528638"/>
                  </a:lnTo>
                  <a:lnTo>
                    <a:pt x="668394" y="1568927"/>
                  </a:lnTo>
                  <a:lnTo>
                    <a:pt x="722342" y="1607406"/>
                  </a:lnTo>
                  <a:lnTo>
                    <a:pt x="777567" y="1644031"/>
                  </a:lnTo>
                  <a:lnTo>
                    <a:pt x="834003" y="1678760"/>
                  </a:lnTo>
                  <a:lnTo>
                    <a:pt x="891585" y="1711552"/>
                  </a:lnTo>
                  <a:lnTo>
                    <a:pt x="950249" y="1742369"/>
                  </a:lnTo>
                  <a:lnTo>
                    <a:pt x="1009925" y="1771177"/>
                  </a:lnTo>
                  <a:lnTo>
                    <a:pt x="1070544" y="1797941"/>
                  </a:lnTo>
                  <a:lnTo>
                    <a:pt x="1132038" y="1822632"/>
                  </a:lnTo>
                  <a:lnTo>
                    <a:pt x="1194335" y="1845220"/>
                  </a:lnTo>
                  <a:lnTo>
                    <a:pt x="1257363" y="1865679"/>
                  </a:lnTo>
                  <a:lnTo>
                    <a:pt x="1321049" y="1883986"/>
                  </a:lnTo>
                  <a:lnTo>
                    <a:pt x="1385320" y="1900120"/>
                  </a:lnTo>
                  <a:lnTo>
                    <a:pt x="1450102" y="1914062"/>
                  </a:lnTo>
                  <a:lnTo>
                    <a:pt x="1515320" y="1925796"/>
                  </a:lnTo>
                  <a:lnTo>
                    <a:pt x="1580899" y="1935308"/>
                  </a:lnTo>
                  <a:lnTo>
                    <a:pt x="1646764" y="1942588"/>
                  </a:lnTo>
                  <a:lnTo>
                    <a:pt x="1712837" y="1947627"/>
                  </a:lnTo>
                  <a:lnTo>
                    <a:pt x="1779044" y="1950420"/>
                  </a:lnTo>
                  <a:lnTo>
                    <a:pt x="1845307" y="1950962"/>
                  </a:lnTo>
                  <a:lnTo>
                    <a:pt x="1911550" y="1949254"/>
                  </a:lnTo>
                  <a:lnTo>
                    <a:pt x="1977697" y="1945297"/>
                  </a:lnTo>
                  <a:lnTo>
                    <a:pt x="2043672" y="1939096"/>
                  </a:lnTo>
                  <a:lnTo>
                    <a:pt x="2109398" y="1930658"/>
                  </a:lnTo>
                  <a:lnTo>
                    <a:pt x="2099699" y="1864084"/>
                  </a:lnTo>
                  <a:lnTo>
                    <a:pt x="2090001" y="1797510"/>
                  </a:lnTo>
                  <a:lnTo>
                    <a:pt x="2080302" y="1730935"/>
                  </a:lnTo>
                  <a:lnTo>
                    <a:pt x="2070604" y="1664361"/>
                  </a:lnTo>
                  <a:lnTo>
                    <a:pt x="2060905" y="1597786"/>
                  </a:lnTo>
                  <a:lnTo>
                    <a:pt x="2051207" y="1531212"/>
                  </a:lnTo>
                  <a:lnTo>
                    <a:pt x="2041508" y="1464637"/>
                  </a:lnTo>
                  <a:lnTo>
                    <a:pt x="2031810" y="1398063"/>
                  </a:lnTo>
                  <a:lnTo>
                    <a:pt x="2022111" y="1331488"/>
                  </a:lnTo>
                  <a:lnTo>
                    <a:pt x="2012413" y="1264914"/>
                  </a:lnTo>
                  <a:lnTo>
                    <a:pt x="2002714" y="1198340"/>
                  </a:lnTo>
                  <a:lnTo>
                    <a:pt x="1993016" y="1131765"/>
                  </a:lnTo>
                  <a:lnTo>
                    <a:pt x="1983317" y="1065191"/>
                  </a:lnTo>
                  <a:lnTo>
                    <a:pt x="1973619" y="998616"/>
                  </a:lnTo>
                  <a:lnTo>
                    <a:pt x="1963920" y="932042"/>
                  </a:lnTo>
                  <a:lnTo>
                    <a:pt x="1954222" y="865467"/>
                  </a:lnTo>
                  <a:lnTo>
                    <a:pt x="1944523" y="798893"/>
                  </a:lnTo>
                  <a:lnTo>
                    <a:pt x="1934825" y="732318"/>
                  </a:lnTo>
                  <a:lnTo>
                    <a:pt x="1925126" y="665744"/>
                  </a:lnTo>
                  <a:lnTo>
                    <a:pt x="1915428" y="599170"/>
                  </a:lnTo>
                  <a:lnTo>
                    <a:pt x="1905730" y="532595"/>
                  </a:lnTo>
                  <a:lnTo>
                    <a:pt x="1896031" y="466021"/>
                  </a:lnTo>
                  <a:lnTo>
                    <a:pt x="1886333" y="399446"/>
                  </a:lnTo>
                  <a:lnTo>
                    <a:pt x="1876634" y="332872"/>
                  </a:lnTo>
                  <a:lnTo>
                    <a:pt x="1866936" y="266297"/>
                  </a:lnTo>
                  <a:lnTo>
                    <a:pt x="1857237" y="199723"/>
                  </a:lnTo>
                  <a:lnTo>
                    <a:pt x="1847539" y="133148"/>
                  </a:lnTo>
                  <a:lnTo>
                    <a:pt x="1837840" y="66574"/>
                  </a:lnTo>
                  <a:close/>
                </a:path>
              </a:pathLst>
            </a:custGeom>
            <a:solidFill>
              <a:srgbClr val="A02226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0"/>
            <p:cNvSpPr/>
            <p:nvPr/>
          </p:nvSpPr>
          <p:spPr>
            <a:xfrm>
              <a:off x="4274384" y="3244813"/>
              <a:ext cx="1950882" cy="1379702"/>
            </a:xfrm>
            <a:custGeom>
              <a:avLst/>
              <a:pathLst>
                <a:path w="1950882" h="1379702">
                  <a:moveTo>
                    <a:pt x="1950882" y="698200"/>
                  </a:moveTo>
                  <a:lnTo>
                    <a:pt x="1888060" y="674124"/>
                  </a:lnTo>
                  <a:lnTo>
                    <a:pt x="1825238" y="650048"/>
                  </a:lnTo>
                  <a:lnTo>
                    <a:pt x="1762416" y="625972"/>
                  </a:lnTo>
                  <a:lnTo>
                    <a:pt x="1699595" y="601896"/>
                  </a:lnTo>
                  <a:lnTo>
                    <a:pt x="1636773" y="577820"/>
                  </a:lnTo>
                  <a:lnTo>
                    <a:pt x="1573951" y="553744"/>
                  </a:lnTo>
                  <a:lnTo>
                    <a:pt x="1511130" y="529669"/>
                  </a:lnTo>
                  <a:lnTo>
                    <a:pt x="1448308" y="505593"/>
                  </a:lnTo>
                  <a:lnTo>
                    <a:pt x="1385486" y="481517"/>
                  </a:lnTo>
                  <a:lnTo>
                    <a:pt x="1322664" y="457441"/>
                  </a:lnTo>
                  <a:lnTo>
                    <a:pt x="1259843" y="433365"/>
                  </a:lnTo>
                  <a:lnTo>
                    <a:pt x="1197021" y="409289"/>
                  </a:lnTo>
                  <a:lnTo>
                    <a:pt x="1134199" y="385213"/>
                  </a:lnTo>
                  <a:lnTo>
                    <a:pt x="1071377" y="361138"/>
                  </a:lnTo>
                  <a:lnTo>
                    <a:pt x="1008556" y="337062"/>
                  </a:lnTo>
                  <a:lnTo>
                    <a:pt x="945734" y="312986"/>
                  </a:lnTo>
                  <a:lnTo>
                    <a:pt x="882912" y="288910"/>
                  </a:lnTo>
                  <a:lnTo>
                    <a:pt x="820091" y="264834"/>
                  </a:lnTo>
                  <a:lnTo>
                    <a:pt x="757269" y="240758"/>
                  </a:lnTo>
                  <a:lnTo>
                    <a:pt x="694447" y="216682"/>
                  </a:lnTo>
                  <a:lnTo>
                    <a:pt x="631625" y="192606"/>
                  </a:lnTo>
                  <a:lnTo>
                    <a:pt x="568804" y="168531"/>
                  </a:lnTo>
                  <a:lnTo>
                    <a:pt x="505982" y="144455"/>
                  </a:lnTo>
                  <a:lnTo>
                    <a:pt x="443160" y="120379"/>
                  </a:lnTo>
                  <a:lnTo>
                    <a:pt x="380338" y="96303"/>
                  </a:lnTo>
                  <a:lnTo>
                    <a:pt x="317517" y="72227"/>
                  </a:lnTo>
                  <a:lnTo>
                    <a:pt x="254695" y="48151"/>
                  </a:lnTo>
                  <a:lnTo>
                    <a:pt x="191873" y="24075"/>
                  </a:lnTo>
                  <a:lnTo>
                    <a:pt x="129051" y="0"/>
                  </a:lnTo>
                  <a:lnTo>
                    <a:pt x="106104" y="63107"/>
                  </a:lnTo>
                  <a:lnTo>
                    <a:pt x="85341" y="126966"/>
                  </a:lnTo>
                  <a:lnTo>
                    <a:pt x="66789" y="191502"/>
                  </a:lnTo>
                  <a:lnTo>
                    <a:pt x="50468" y="256638"/>
                  </a:lnTo>
                  <a:lnTo>
                    <a:pt x="36398" y="322297"/>
                  </a:lnTo>
                  <a:lnTo>
                    <a:pt x="24597" y="388402"/>
                  </a:lnTo>
                  <a:lnTo>
                    <a:pt x="15077" y="454873"/>
                  </a:lnTo>
                  <a:lnTo>
                    <a:pt x="7850" y="521633"/>
                  </a:lnTo>
                  <a:lnTo>
                    <a:pt x="2924" y="588602"/>
                  </a:lnTo>
                  <a:lnTo>
                    <a:pt x="307" y="655701"/>
                  </a:lnTo>
                  <a:lnTo>
                    <a:pt x="0" y="722850"/>
                  </a:lnTo>
                  <a:lnTo>
                    <a:pt x="2003" y="789970"/>
                  </a:lnTo>
                  <a:lnTo>
                    <a:pt x="6316" y="856981"/>
                  </a:lnTo>
                  <a:lnTo>
                    <a:pt x="12931" y="923804"/>
                  </a:lnTo>
                  <a:lnTo>
                    <a:pt x="21843" y="990360"/>
                  </a:lnTo>
                  <a:lnTo>
                    <a:pt x="33039" y="1056570"/>
                  </a:lnTo>
                  <a:lnTo>
                    <a:pt x="46507" y="1122355"/>
                  </a:lnTo>
                  <a:lnTo>
                    <a:pt x="62232" y="1187638"/>
                  </a:lnTo>
                  <a:lnTo>
                    <a:pt x="80193" y="1252341"/>
                  </a:lnTo>
                  <a:lnTo>
                    <a:pt x="100370" y="1316387"/>
                  </a:lnTo>
                  <a:lnTo>
                    <a:pt x="122740" y="1379702"/>
                  </a:lnTo>
                  <a:lnTo>
                    <a:pt x="185779" y="1356202"/>
                  </a:lnTo>
                  <a:lnTo>
                    <a:pt x="248818" y="1332702"/>
                  </a:lnTo>
                  <a:lnTo>
                    <a:pt x="311858" y="1309202"/>
                  </a:lnTo>
                  <a:lnTo>
                    <a:pt x="374897" y="1285702"/>
                  </a:lnTo>
                  <a:lnTo>
                    <a:pt x="437936" y="1262201"/>
                  </a:lnTo>
                  <a:lnTo>
                    <a:pt x="500976" y="1238701"/>
                  </a:lnTo>
                  <a:lnTo>
                    <a:pt x="564015" y="1215201"/>
                  </a:lnTo>
                  <a:lnTo>
                    <a:pt x="627055" y="1191701"/>
                  </a:lnTo>
                  <a:lnTo>
                    <a:pt x="690094" y="1168201"/>
                  </a:lnTo>
                  <a:lnTo>
                    <a:pt x="753133" y="1144701"/>
                  </a:lnTo>
                  <a:lnTo>
                    <a:pt x="816173" y="1121201"/>
                  </a:lnTo>
                  <a:lnTo>
                    <a:pt x="879212" y="1097701"/>
                  </a:lnTo>
                  <a:lnTo>
                    <a:pt x="942252" y="1074201"/>
                  </a:lnTo>
                  <a:lnTo>
                    <a:pt x="1005291" y="1050701"/>
                  </a:lnTo>
                  <a:lnTo>
                    <a:pt x="1068330" y="1027201"/>
                  </a:lnTo>
                  <a:lnTo>
                    <a:pt x="1131370" y="1003701"/>
                  </a:lnTo>
                  <a:lnTo>
                    <a:pt x="1194409" y="980201"/>
                  </a:lnTo>
                  <a:lnTo>
                    <a:pt x="1257448" y="956701"/>
                  </a:lnTo>
                  <a:lnTo>
                    <a:pt x="1320488" y="933200"/>
                  </a:lnTo>
                  <a:lnTo>
                    <a:pt x="1383527" y="909700"/>
                  </a:lnTo>
                  <a:lnTo>
                    <a:pt x="1446567" y="886200"/>
                  </a:lnTo>
                  <a:lnTo>
                    <a:pt x="1509606" y="862700"/>
                  </a:lnTo>
                  <a:lnTo>
                    <a:pt x="1572645" y="839200"/>
                  </a:lnTo>
                  <a:lnTo>
                    <a:pt x="1635685" y="815700"/>
                  </a:lnTo>
                  <a:lnTo>
                    <a:pt x="1698724" y="792200"/>
                  </a:lnTo>
                  <a:lnTo>
                    <a:pt x="1761764" y="768700"/>
                  </a:lnTo>
                  <a:lnTo>
                    <a:pt x="1824803" y="745200"/>
                  </a:lnTo>
                  <a:lnTo>
                    <a:pt x="1887842" y="72170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1"/>
            <p:cNvSpPr/>
            <p:nvPr/>
          </p:nvSpPr>
          <p:spPr>
            <a:xfrm>
              <a:off x="4403436" y="2422025"/>
              <a:ext cx="1821830" cy="1520987"/>
            </a:xfrm>
            <a:custGeom>
              <a:avLst/>
              <a:pathLst>
                <a:path w="1821830" h="1520987">
                  <a:moveTo>
                    <a:pt x="1821830" y="1520987"/>
                  </a:moveTo>
                  <a:lnTo>
                    <a:pt x="1779694" y="1468539"/>
                  </a:lnTo>
                  <a:lnTo>
                    <a:pt x="1737558" y="1416091"/>
                  </a:lnTo>
                  <a:lnTo>
                    <a:pt x="1695422" y="1363644"/>
                  </a:lnTo>
                  <a:lnTo>
                    <a:pt x="1653286" y="1311196"/>
                  </a:lnTo>
                  <a:lnTo>
                    <a:pt x="1611150" y="1258748"/>
                  </a:lnTo>
                  <a:lnTo>
                    <a:pt x="1569014" y="1206300"/>
                  </a:lnTo>
                  <a:lnTo>
                    <a:pt x="1526878" y="1153852"/>
                  </a:lnTo>
                  <a:lnTo>
                    <a:pt x="1484742" y="1101404"/>
                  </a:lnTo>
                  <a:lnTo>
                    <a:pt x="1442606" y="1048956"/>
                  </a:lnTo>
                  <a:lnTo>
                    <a:pt x="1400470" y="996509"/>
                  </a:lnTo>
                  <a:lnTo>
                    <a:pt x="1358334" y="944061"/>
                  </a:lnTo>
                  <a:lnTo>
                    <a:pt x="1316198" y="891613"/>
                  </a:lnTo>
                  <a:lnTo>
                    <a:pt x="1274062" y="839165"/>
                  </a:lnTo>
                  <a:lnTo>
                    <a:pt x="1231926" y="786717"/>
                  </a:lnTo>
                  <a:lnTo>
                    <a:pt x="1189790" y="734269"/>
                  </a:lnTo>
                  <a:lnTo>
                    <a:pt x="1147654" y="681822"/>
                  </a:lnTo>
                  <a:lnTo>
                    <a:pt x="1105518" y="629374"/>
                  </a:lnTo>
                  <a:lnTo>
                    <a:pt x="1063382" y="576926"/>
                  </a:lnTo>
                  <a:lnTo>
                    <a:pt x="1021246" y="524478"/>
                  </a:lnTo>
                  <a:lnTo>
                    <a:pt x="979110" y="472030"/>
                  </a:lnTo>
                  <a:lnTo>
                    <a:pt x="936974" y="419582"/>
                  </a:lnTo>
                  <a:lnTo>
                    <a:pt x="894838" y="367134"/>
                  </a:lnTo>
                  <a:lnTo>
                    <a:pt x="852702" y="314687"/>
                  </a:lnTo>
                  <a:lnTo>
                    <a:pt x="810566" y="262239"/>
                  </a:lnTo>
                  <a:lnTo>
                    <a:pt x="768430" y="209791"/>
                  </a:lnTo>
                  <a:lnTo>
                    <a:pt x="726294" y="157343"/>
                  </a:lnTo>
                  <a:lnTo>
                    <a:pt x="684158" y="104895"/>
                  </a:lnTo>
                  <a:lnTo>
                    <a:pt x="642022" y="52447"/>
                  </a:lnTo>
                  <a:lnTo>
                    <a:pt x="599886" y="0"/>
                  </a:lnTo>
                  <a:lnTo>
                    <a:pt x="547114" y="43947"/>
                  </a:lnTo>
                  <a:lnTo>
                    <a:pt x="495921" y="89724"/>
                  </a:lnTo>
                  <a:lnTo>
                    <a:pt x="446371" y="137274"/>
                  </a:lnTo>
                  <a:lnTo>
                    <a:pt x="398525" y="186539"/>
                  </a:lnTo>
                  <a:lnTo>
                    <a:pt x="352442" y="237457"/>
                  </a:lnTo>
                  <a:lnTo>
                    <a:pt x="308180" y="289966"/>
                  </a:lnTo>
                  <a:lnTo>
                    <a:pt x="265793" y="344000"/>
                  </a:lnTo>
                  <a:lnTo>
                    <a:pt x="225334" y="399492"/>
                  </a:lnTo>
                  <a:lnTo>
                    <a:pt x="186854" y="456373"/>
                  </a:lnTo>
                  <a:lnTo>
                    <a:pt x="150399" y="514574"/>
                  </a:lnTo>
                  <a:lnTo>
                    <a:pt x="116015" y="574022"/>
                  </a:lnTo>
                  <a:lnTo>
                    <a:pt x="83744" y="634642"/>
                  </a:lnTo>
                  <a:lnTo>
                    <a:pt x="53627" y="696361"/>
                  </a:lnTo>
                  <a:lnTo>
                    <a:pt x="25700" y="759102"/>
                  </a:lnTo>
                  <a:lnTo>
                    <a:pt x="0" y="822787"/>
                  </a:lnTo>
                  <a:lnTo>
                    <a:pt x="62821" y="846863"/>
                  </a:lnTo>
                  <a:lnTo>
                    <a:pt x="125643" y="870939"/>
                  </a:lnTo>
                  <a:lnTo>
                    <a:pt x="188465" y="895015"/>
                  </a:lnTo>
                  <a:lnTo>
                    <a:pt x="251286" y="919090"/>
                  </a:lnTo>
                  <a:lnTo>
                    <a:pt x="314108" y="943166"/>
                  </a:lnTo>
                  <a:lnTo>
                    <a:pt x="376930" y="967242"/>
                  </a:lnTo>
                  <a:lnTo>
                    <a:pt x="439752" y="991318"/>
                  </a:lnTo>
                  <a:lnTo>
                    <a:pt x="502573" y="1015394"/>
                  </a:lnTo>
                  <a:lnTo>
                    <a:pt x="565395" y="1039470"/>
                  </a:lnTo>
                  <a:lnTo>
                    <a:pt x="628217" y="1063546"/>
                  </a:lnTo>
                  <a:lnTo>
                    <a:pt x="691039" y="1087621"/>
                  </a:lnTo>
                  <a:lnTo>
                    <a:pt x="753860" y="1111697"/>
                  </a:lnTo>
                  <a:lnTo>
                    <a:pt x="816682" y="1135773"/>
                  </a:lnTo>
                  <a:lnTo>
                    <a:pt x="879504" y="1159849"/>
                  </a:lnTo>
                  <a:lnTo>
                    <a:pt x="942325" y="1183925"/>
                  </a:lnTo>
                  <a:lnTo>
                    <a:pt x="1005147" y="1208001"/>
                  </a:lnTo>
                  <a:lnTo>
                    <a:pt x="1067969" y="1232077"/>
                  </a:lnTo>
                  <a:lnTo>
                    <a:pt x="1130791" y="1256153"/>
                  </a:lnTo>
                  <a:lnTo>
                    <a:pt x="1193612" y="1280228"/>
                  </a:lnTo>
                  <a:lnTo>
                    <a:pt x="1256434" y="1304304"/>
                  </a:lnTo>
                  <a:lnTo>
                    <a:pt x="1319256" y="1328380"/>
                  </a:lnTo>
                  <a:lnTo>
                    <a:pt x="1382078" y="1352456"/>
                  </a:lnTo>
                  <a:lnTo>
                    <a:pt x="1444899" y="1376532"/>
                  </a:lnTo>
                  <a:lnTo>
                    <a:pt x="1507721" y="1400608"/>
                  </a:lnTo>
                  <a:lnTo>
                    <a:pt x="1570543" y="1424684"/>
                  </a:lnTo>
                  <a:lnTo>
                    <a:pt x="1633365" y="1448759"/>
                  </a:lnTo>
                  <a:lnTo>
                    <a:pt x="1696186" y="1472835"/>
                  </a:lnTo>
                  <a:lnTo>
                    <a:pt x="1759008" y="1496911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g12"/>
            <p:cNvSpPr/>
            <p:nvPr/>
          </p:nvSpPr>
          <p:spPr>
            <a:xfrm>
              <a:off x="5003323" y="2108248"/>
              <a:ext cx="1221943" cy="1834765"/>
            </a:xfrm>
            <a:custGeom>
              <a:avLst/>
              <a:pathLst>
                <a:path w="1221943" h="1834765">
                  <a:moveTo>
                    <a:pt x="1221943" y="1834765"/>
                  </a:moveTo>
                  <a:lnTo>
                    <a:pt x="1199065" y="1771497"/>
                  </a:lnTo>
                  <a:lnTo>
                    <a:pt x="1176187" y="1708229"/>
                  </a:lnTo>
                  <a:lnTo>
                    <a:pt x="1153309" y="1644961"/>
                  </a:lnTo>
                  <a:lnTo>
                    <a:pt x="1130430" y="1581694"/>
                  </a:lnTo>
                  <a:lnTo>
                    <a:pt x="1107552" y="1518426"/>
                  </a:lnTo>
                  <a:lnTo>
                    <a:pt x="1084674" y="1455158"/>
                  </a:lnTo>
                  <a:lnTo>
                    <a:pt x="1061796" y="1391890"/>
                  </a:lnTo>
                  <a:lnTo>
                    <a:pt x="1038918" y="1328623"/>
                  </a:lnTo>
                  <a:lnTo>
                    <a:pt x="1016040" y="1265355"/>
                  </a:lnTo>
                  <a:lnTo>
                    <a:pt x="993162" y="1202087"/>
                  </a:lnTo>
                  <a:lnTo>
                    <a:pt x="970284" y="1138819"/>
                  </a:lnTo>
                  <a:lnTo>
                    <a:pt x="947406" y="1075551"/>
                  </a:lnTo>
                  <a:lnTo>
                    <a:pt x="924528" y="1012284"/>
                  </a:lnTo>
                  <a:lnTo>
                    <a:pt x="901649" y="949016"/>
                  </a:lnTo>
                  <a:lnTo>
                    <a:pt x="878771" y="885748"/>
                  </a:lnTo>
                  <a:lnTo>
                    <a:pt x="855893" y="822480"/>
                  </a:lnTo>
                  <a:lnTo>
                    <a:pt x="833015" y="759213"/>
                  </a:lnTo>
                  <a:lnTo>
                    <a:pt x="810137" y="695945"/>
                  </a:lnTo>
                  <a:lnTo>
                    <a:pt x="787259" y="632677"/>
                  </a:lnTo>
                  <a:lnTo>
                    <a:pt x="764381" y="569409"/>
                  </a:lnTo>
                  <a:lnTo>
                    <a:pt x="741503" y="506142"/>
                  </a:lnTo>
                  <a:lnTo>
                    <a:pt x="718625" y="442874"/>
                  </a:lnTo>
                  <a:lnTo>
                    <a:pt x="695747" y="379606"/>
                  </a:lnTo>
                  <a:lnTo>
                    <a:pt x="672868" y="316338"/>
                  </a:lnTo>
                  <a:lnTo>
                    <a:pt x="649990" y="253071"/>
                  </a:lnTo>
                  <a:lnTo>
                    <a:pt x="627112" y="189803"/>
                  </a:lnTo>
                  <a:lnTo>
                    <a:pt x="604234" y="126535"/>
                  </a:lnTo>
                  <a:lnTo>
                    <a:pt x="581356" y="63267"/>
                  </a:lnTo>
                  <a:lnTo>
                    <a:pt x="558478" y="0"/>
                  </a:lnTo>
                  <a:lnTo>
                    <a:pt x="491699" y="25540"/>
                  </a:lnTo>
                  <a:lnTo>
                    <a:pt x="425901" y="53510"/>
                  </a:lnTo>
                  <a:lnTo>
                    <a:pt x="361172" y="83873"/>
                  </a:lnTo>
                  <a:lnTo>
                    <a:pt x="297599" y="116586"/>
                  </a:lnTo>
                  <a:lnTo>
                    <a:pt x="235267" y="151607"/>
                  </a:lnTo>
                  <a:lnTo>
                    <a:pt x="174261" y="188888"/>
                  </a:lnTo>
                  <a:lnTo>
                    <a:pt x="114661" y="228379"/>
                  </a:lnTo>
                  <a:lnTo>
                    <a:pt x="56548" y="270027"/>
                  </a:lnTo>
                  <a:lnTo>
                    <a:pt x="0" y="313777"/>
                  </a:lnTo>
                  <a:lnTo>
                    <a:pt x="42135" y="366225"/>
                  </a:lnTo>
                  <a:lnTo>
                    <a:pt x="84271" y="418673"/>
                  </a:lnTo>
                  <a:lnTo>
                    <a:pt x="126407" y="471121"/>
                  </a:lnTo>
                  <a:lnTo>
                    <a:pt x="168543" y="523568"/>
                  </a:lnTo>
                  <a:lnTo>
                    <a:pt x="210679" y="576016"/>
                  </a:lnTo>
                  <a:lnTo>
                    <a:pt x="252815" y="628464"/>
                  </a:lnTo>
                  <a:lnTo>
                    <a:pt x="294951" y="680912"/>
                  </a:lnTo>
                  <a:lnTo>
                    <a:pt x="337087" y="733360"/>
                  </a:lnTo>
                  <a:lnTo>
                    <a:pt x="379223" y="785808"/>
                  </a:lnTo>
                  <a:lnTo>
                    <a:pt x="421359" y="838256"/>
                  </a:lnTo>
                  <a:lnTo>
                    <a:pt x="463495" y="890703"/>
                  </a:lnTo>
                  <a:lnTo>
                    <a:pt x="505631" y="943151"/>
                  </a:lnTo>
                  <a:lnTo>
                    <a:pt x="547767" y="995599"/>
                  </a:lnTo>
                  <a:lnTo>
                    <a:pt x="589903" y="1048047"/>
                  </a:lnTo>
                  <a:lnTo>
                    <a:pt x="632039" y="1100495"/>
                  </a:lnTo>
                  <a:lnTo>
                    <a:pt x="674175" y="1152943"/>
                  </a:lnTo>
                  <a:lnTo>
                    <a:pt x="716311" y="1205390"/>
                  </a:lnTo>
                  <a:lnTo>
                    <a:pt x="758447" y="1257838"/>
                  </a:lnTo>
                  <a:lnTo>
                    <a:pt x="800583" y="1310286"/>
                  </a:lnTo>
                  <a:lnTo>
                    <a:pt x="842719" y="1362734"/>
                  </a:lnTo>
                  <a:lnTo>
                    <a:pt x="884855" y="1415182"/>
                  </a:lnTo>
                  <a:lnTo>
                    <a:pt x="926991" y="1467630"/>
                  </a:lnTo>
                  <a:lnTo>
                    <a:pt x="969127" y="1520078"/>
                  </a:lnTo>
                  <a:lnTo>
                    <a:pt x="1011263" y="1572525"/>
                  </a:lnTo>
                  <a:lnTo>
                    <a:pt x="1053399" y="1624973"/>
                  </a:lnTo>
                  <a:lnTo>
                    <a:pt x="1095535" y="1677421"/>
                  </a:lnTo>
                  <a:lnTo>
                    <a:pt x="1137671" y="1729869"/>
                  </a:lnTo>
                  <a:lnTo>
                    <a:pt x="1179807" y="1782317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g13"/>
            <p:cNvSpPr/>
            <p:nvPr/>
          </p:nvSpPr>
          <p:spPr>
            <a:xfrm>
              <a:off x="5561801" y="1991975"/>
              <a:ext cx="663464" cy="1951037"/>
            </a:xfrm>
            <a:custGeom>
              <a:avLst/>
              <a:pathLst>
                <a:path w="663464" h="1951037">
                  <a:moveTo>
                    <a:pt x="663464" y="1951037"/>
                  </a:moveTo>
                  <a:lnTo>
                    <a:pt x="663464" y="1883760"/>
                  </a:lnTo>
                  <a:lnTo>
                    <a:pt x="663464" y="1816483"/>
                  </a:lnTo>
                  <a:lnTo>
                    <a:pt x="663464" y="1749206"/>
                  </a:lnTo>
                  <a:lnTo>
                    <a:pt x="663464" y="1681929"/>
                  </a:lnTo>
                  <a:lnTo>
                    <a:pt x="663464" y="1614652"/>
                  </a:lnTo>
                  <a:lnTo>
                    <a:pt x="663464" y="1547374"/>
                  </a:lnTo>
                  <a:lnTo>
                    <a:pt x="663464" y="1480097"/>
                  </a:lnTo>
                  <a:lnTo>
                    <a:pt x="663464" y="1412820"/>
                  </a:lnTo>
                  <a:lnTo>
                    <a:pt x="663464" y="1345543"/>
                  </a:lnTo>
                  <a:lnTo>
                    <a:pt x="663464" y="1278266"/>
                  </a:lnTo>
                  <a:lnTo>
                    <a:pt x="663464" y="1210989"/>
                  </a:lnTo>
                  <a:lnTo>
                    <a:pt x="663464" y="1143711"/>
                  </a:lnTo>
                  <a:lnTo>
                    <a:pt x="663464" y="1076434"/>
                  </a:lnTo>
                  <a:lnTo>
                    <a:pt x="663464" y="1009157"/>
                  </a:lnTo>
                  <a:lnTo>
                    <a:pt x="663464" y="941880"/>
                  </a:lnTo>
                  <a:lnTo>
                    <a:pt x="663464" y="874603"/>
                  </a:lnTo>
                  <a:lnTo>
                    <a:pt x="663464" y="807326"/>
                  </a:lnTo>
                  <a:lnTo>
                    <a:pt x="663464" y="740048"/>
                  </a:lnTo>
                  <a:lnTo>
                    <a:pt x="663464" y="672771"/>
                  </a:lnTo>
                  <a:lnTo>
                    <a:pt x="663464" y="605494"/>
                  </a:lnTo>
                  <a:lnTo>
                    <a:pt x="663464" y="538217"/>
                  </a:lnTo>
                  <a:lnTo>
                    <a:pt x="663464" y="470940"/>
                  </a:lnTo>
                  <a:lnTo>
                    <a:pt x="663464" y="403663"/>
                  </a:lnTo>
                  <a:lnTo>
                    <a:pt x="663464" y="336385"/>
                  </a:lnTo>
                  <a:lnTo>
                    <a:pt x="663464" y="269108"/>
                  </a:lnTo>
                  <a:lnTo>
                    <a:pt x="663464" y="201831"/>
                  </a:lnTo>
                  <a:lnTo>
                    <a:pt x="663464" y="134554"/>
                  </a:lnTo>
                  <a:lnTo>
                    <a:pt x="663464" y="67277"/>
                  </a:lnTo>
                  <a:lnTo>
                    <a:pt x="663464" y="0"/>
                  </a:lnTo>
                  <a:lnTo>
                    <a:pt x="595781" y="1174"/>
                  </a:lnTo>
                  <a:lnTo>
                    <a:pt x="528180" y="4695"/>
                  </a:lnTo>
                  <a:lnTo>
                    <a:pt x="460741" y="10560"/>
                  </a:lnTo>
                  <a:lnTo>
                    <a:pt x="393546" y="18761"/>
                  </a:lnTo>
                  <a:lnTo>
                    <a:pt x="326676" y="29288"/>
                  </a:lnTo>
                  <a:lnTo>
                    <a:pt x="260212" y="42128"/>
                  </a:lnTo>
                  <a:lnTo>
                    <a:pt x="194233" y="57266"/>
                  </a:lnTo>
                  <a:lnTo>
                    <a:pt x="128819" y="74684"/>
                  </a:lnTo>
                  <a:lnTo>
                    <a:pt x="64048" y="94360"/>
                  </a:lnTo>
                  <a:lnTo>
                    <a:pt x="0" y="116272"/>
                  </a:lnTo>
                  <a:lnTo>
                    <a:pt x="22878" y="179540"/>
                  </a:lnTo>
                  <a:lnTo>
                    <a:pt x="45756" y="242808"/>
                  </a:lnTo>
                  <a:lnTo>
                    <a:pt x="68634" y="306076"/>
                  </a:lnTo>
                  <a:lnTo>
                    <a:pt x="91512" y="369343"/>
                  </a:lnTo>
                  <a:lnTo>
                    <a:pt x="114390" y="432611"/>
                  </a:lnTo>
                  <a:lnTo>
                    <a:pt x="137268" y="495879"/>
                  </a:lnTo>
                  <a:lnTo>
                    <a:pt x="160146" y="559147"/>
                  </a:lnTo>
                  <a:lnTo>
                    <a:pt x="183024" y="622414"/>
                  </a:lnTo>
                  <a:lnTo>
                    <a:pt x="205902" y="685682"/>
                  </a:lnTo>
                  <a:lnTo>
                    <a:pt x="228780" y="748950"/>
                  </a:lnTo>
                  <a:lnTo>
                    <a:pt x="251659" y="812218"/>
                  </a:lnTo>
                  <a:lnTo>
                    <a:pt x="274537" y="875485"/>
                  </a:lnTo>
                  <a:lnTo>
                    <a:pt x="297415" y="938753"/>
                  </a:lnTo>
                  <a:lnTo>
                    <a:pt x="320293" y="1002021"/>
                  </a:lnTo>
                  <a:lnTo>
                    <a:pt x="343171" y="1065289"/>
                  </a:lnTo>
                  <a:lnTo>
                    <a:pt x="366049" y="1128556"/>
                  </a:lnTo>
                  <a:lnTo>
                    <a:pt x="388927" y="1191824"/>
                  </a:lnTo>
                  <a:lnTo>
                    <a:pt x="411805" y="1255092"/>
                  </a:lnTo>
                  <a:lnTo>
                    <a:pt x="434683" y="1318360"/>
                  </a:lnTo>
                  <a:lnTo>
                    <a:pt x="457561" y="1381628"/>
                  </a:lnTo>
                  <a:lnTo>
                    <a:pt x="480440" y="1444895"/>
                  </a:lnTo>
                  <a:lnTo>
                    <a:pt x="503318" y="1508163"/>
                  </a:lnTo>
                  <a:lnTo>
                    <a:pt x="526196" y="1571431"/>
                  </a:lnTo>
                  <a:lnTo>
                    <a:pt x="549074" y="1634699"/>
                  </a:lnTo>
                  <a:lnTo>
                    <a:pt x="571952" y="1697966"/>
                  </a:lnTo>
                  <a:lnTo>
                    <a:pt x="594830" y="1761234"/>
                  </a:lnTo>
                  <a:lnTo>
                    <a:pt x="617708" y="1824502"/>
                  </a:lnTo>
                  <a:lnTo>
                    <a:pt x="640586" y="1887770"/>
                  </a:lnTo>
                  <a:close/>
                </a:path>
              </a:pathLst>
            </a:custGeom>
            <a:solidFill>
              <a:srgbClr val="F68B33">
                <a:alpha val="100000"/>
              </a:srgbClr>
            </a:solidFill>
            <a:ln w="7143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4"/>
            <p:cNvSpPr/>
            <p:nvPr/>
          </p:nvSpPr>
          <p:spPr>
            <a:xfrm>
              <a:off x="6148054" y="3328487"/>
              <a:ext cx="387771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70+</a:t>
              </a:r>
            </a:p>
          </p:txBody>
        </p:sp>
        <p:sp>
          <p:nvSpPr>
            <p:cNvPr id="17" name="tx15"/>
            <p:cNvSpPr/>
            <p:nvPr/>
          </p:nvSpPr>
          <p:spPr>
            <a:xfrm>
              <a:off x="6326203" y="3459355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 to 69</a:t>
              </a:r>
            </a:p>
          </p:txBody>
        </p:sp>
        <p:sp>
          <p:nvSpPr>
            <p:cNvPr id="18" name="tx16"/>
            <p:cNvSpPr/>
            <p:nvPr/>
          </p:nvSpPr>
          <p:spPr>
            <a:xfrm>
              <a:off x="6428712" y="4299934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 to 64</a:t>
              </a:r>
            </a:p>
          </p:txBody>
        </p:sp>
        <p:sp>
          <p:nvSpPr>
            <p:cNvPr id="19" name="tx17"/>
            <p:cNvSpPr/>
            <p:nvPr/>
          </p:nvSpPr>
          <p:spPr>
            <a:xfrm>
              <a:off x="5370317" y="4603850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 to 59</a:t>
              </a:r>
            </a:p>
          </p:txBody>
        </p:sp>
        <p:sp>
          <p:nvSpPr>
            <p:cNvPr id="20" name="tx18"/>
            <p:cNvSpPr/>
            <p:nvPr/>
          </p:nvSpPr>
          <p:spPr>
            <a:xfrm>
              <a:off x="4836648" y="3853272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 to 54</a:t>
              </a:r>
            </a:p>
          </p:txBody>
        </p:sp>
        <p:sp>
          <p:nvSpPr>
            <p:cNvPr id="21" name="tx19"/>
            <p:cNvSpPr/>
            <p:nvPr/>
          </p:nvSpPr>
          <p:spPr>
            <a:xfrm>
              <a:off x="4936318" y="3219168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 to 49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5228136" y="2818263"/>
              <a:ext cx="826219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 to 44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5689429" y="2460651"/>
              <a:ext cx="622622" cy="166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Under</a:t>
              </a:r>
            </a:p>
          </p:txBody>
        </p:sp>
        <p:sp>
          <p:nvSpPr>
            <p:cNvPr id="24" name="tx22"/>
            <p:cNvSpPr/>
            <p:nvPr/>
          </p:nvSpPr>
          <p:spPr>
            <a:xfrm>
              <a:off x="5873604" y="269315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5" name="tx23"/>
            <p:cNvSpPr/>
            <p:nvPr/>
          </p:nvSpPr>
          <p:spPr>
            <a:xfrm>
              <a:off x="6060067" y="1657459"/>
              <a:ext cx="330398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6" name="tx24"/>
            <p:cNvSpPr/>
            <p:nvPr/>
          </p:nvSpPr>
          <p:spPr>
            <a:xfrm>
              <a:off x="7286639" y="207665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7" name="tx25"/>
            <p:cNvSpPr/>
            <p:nvPr/>
          </p:nvSpPr>
          <p:spPr>
            <a:xfrm>
              <a:off x="7849729" y="2676281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28" name="tx26"/>
            <p:cNvSpPr/>
            <p:nvPr/>
          </p:nvSpPr>
          <p:spPr>
            <a:xfrm>
              <a:off x="8152538" y="344109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29" name="tx27"/>
            <p:cNvSpPr/>
            <p:nvPr/>
          </p:nvSpPr>
          <p:spPr>
            <a:xfrm>
              <a:off x="8122459" y="439823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0" name="tx28"/>
            <p:cNvSpPr/>
            <p:nvPr/>
          </p:nvSpPr>
          <p:spPr>
            <a:xfrm>
              <a:off x="7499023" y="545240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38%</a:t>
              </a:r>
            </a:p>
          </p:txBody>
        </p:sp>
        <p:sp>
          <p:nvSpPr>
            <p:cNvPr id="31" name="tx29"/>
            <p:cNvSpPr/>
            <p:nvPr/>
          </p:nvSpPr>
          <p:spPr>
            <a:xfrm>
              <a:off x="6271595" y="6029987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32" name="tx30"/>
            <p:cNvSpPr/>
            <p:nvPr/>
          </p:nvSpPr>
          <p:spPr>
            <a:xfrm>
              <a:off x="4706358" y="5628102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3" name="tx31"/>
            <p:cNvSpPr/>
            <p:nvPr/>
          </p:nvSpPr>
          <p:spPr>
            <a:xfrm>
              <a:off x="3840459" y="4263663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72%</a:t>
              </a:r>
            </a:p>
          </p:txBody>
        </p:sp>
        <p:sp>
          <p:nvSpPr>
            <p:cNvPr id="34" name="tx32"/>
            <p:cNvSpPr/>
            <p:nvPr/>
          </p:nvSpPr>
          <p:spPr>
            <a:xfrm>
              <a:off x="4010478" y="2917826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35" name="tx33"/>
            <p:cNvSpPr/>
            <p:nvPr/>
          </p:nvSpPr>
          <p:spPr>
            <a:xfrm>
              <a:off x="4493974" y="2252350"/>
              <a:ext cx="457534" cy="172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3729532" y="6695431"/>
              <a:ext cx="2094457" cy="1175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9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99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Source: ATO 2017-18 2% sample file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Charts for overheads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rts for presentations 16-9 (widescreen).potx" id="{3907B810-4E75-4FF9-BAEE-78342F027408}" vid="{51C3108B-BACB-46D1-94C6-3692CA4C324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Charts for overheads</Template>
  <TotalTime>30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Charts for overheads</vt:lpstr>
      <vt:lpstr>Charts for presentations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2020-07-29T05:12:38Z</dcterms:created>
  <dcterms:modified xsi:type="dcterms:W3CDTF">2020-07-29T15:12:38Z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