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568300" y="1231200"/>
              <a:ext cx="5992998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27066" y="1322639"/>
              <a:ext cx="4969170" cy="49691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11651" y="1819557"/>
              <a:ext cx="246225" cy="1987668"/>
            </a:xfrm>
            <a:custGeom>
              <a:avLst/>
              <a:pathLst>
                <a:path w="246225" h="1987668">
                  <a:moveTo>
                    <a:pt x="0" y="1987668"/>
                  </a:moveTo>
                  <a:lnTo>
                    <a:pt x="8490" y="1919655"/>
                  </a:lnTo>
                  <a:lnTo>
                    <a:pt x="16981" y="1851643"/>
                  </a:lnTo>
                  <a:lnTo>
                    <a:pt x="25471" y="1783631"/>
                  </a:lnTo>
                  <a:lnTo>
                    <a:pt x="33962" y="1715618"/>
                  </a:lnTo>
                  <a:lnTo>
                    <a:pt x="42452" y="1647606"/>
                  </a:lnTo>
                  <a:lnTo>
                    <a:pt x="50943" y="1579594"/>
                  </a:lnTo>
                  <a:lnTo>
                    <a:pt x="59433" y="1511581"/>
                  </a:lnTo>
                  <a:lnTo>
                    <a:pt x="67924" y="1443569"/>
                  </a:lnTo>
                  <a:lnTo>
                    <a:pt x="76414" y="1375557"/>
                  </a:lnTo>
                  <a:lnTo>
                    <a:pt x="84905" y="1307544"/>
                  </a:lnTo>
                  <a:lnTo>
                    <a:pt x="93395" y="1239532"/>
                  </a:lnTo>
                  <a:lnTo>
                    <a:pt x="101886" y="1171519"/>
                  </a:lnTo>
                  <a:lnTo>
                    <a:pt x="110376" y="1103507"/>
                  </a:lnTo>
                  <a:lnTo>
                    <a:pt x="118867" y="1035495"/>
                  </a:lnTo>
                  <a:lnTo>
                    <a:pt x="127357" y="967482"/>
                  </a:lnTo>
                  <a:lnTo>
                    <a:pt x="135848" y="899470"/>
                  </a:lnTo>
                  <a:lnTo>
                    <a:pt x="144338" y="831458"/>
                  </a:lnTo>
                  <a:lnTo>
                    <a:pt x="152829" y="763445"/>
                  </a:lnTo>
                  <a:lnTo>
                    <a:pt x="161319" y="695433"/>
                  </a:lnTo>
                  <a:lnTo>
                    <a:pt x="169810" y="627420"/>
                  </a:lnTo>
                  <a:lnTo>
                    <a:pt x="178300" y="559408"/>
                  </a:lnTo>
                  <a:lnTo>
                    <a:pt x="186791" y="491396"/>
                  </a:lnTo>
                  <a:lnTo>
                    <a:pt x="195281" y="423383"/>
                  </a:lnTo>
                  <a:lnTo>
                    <a:pt x="203772" y="355371"/>
                  </a:lnTo>
                  <a:lnTo>
                    <a:pt x="212263" y="287359"/>
                  </a:lnTo>
                  <a:lnTo>
                    <a:pt x="220753" y="219346"/>
                  </a:lnTo>
                  <a:lnTo>
                    <a:pt x="229244" y="151334"/>
                  </a:lnTo>
                  <a:lnTo>
                    <a:pt x="237734" y="83322"/>
                  </a:lnTo>
                  <a:lnTo>
                    <a:pt x="246225" y="15309"/>
                  </a:lnTo>
                  <a:lnTo>
                    <a:pt x="164384" y="6809"/>
                  </a:lnTo>
                  <a:lnTo>
                    <a:pt x="82262" y="1703"/>
                  </a:lnTo>
                  <a:lnTo>
                    <a:pt x="0" y="0"/>
                  </a:lnTo>
                  <a:lnTo>
                    <a:pt x="0" y="68540"/>
                  </a:lnTo>
                  <a:lnTo>
                    <a:pt x="0" y="137080"/>
                  </a:lnTo>
                  <a:lnTo>
                    <a:pt x="0" y="205620"/>
                  </a:lnTo>
                  <a:lnTo>
                    <a:pt x="0" y="274161"/>
                  </a:lnTo>
                  <a:lnTo>
                    <a:pt x="0" y="342701"/>
                  </a:lnTo>
                  <a:lnTo>
                    <a:pt x="0" y="411241"/>
                  </a:lnTo>
                  <a:lnTo>
                    <a:pt x="0" y="479782"/>
                  </a:lnTo>
                  <a:lnTo>
                    <a:pt x="0" y="548322"/>
                  </a:lnTo>
                  <a:lnTo>
                    <a:pt x="0" y="616862"/>
                  </a:lnTo>
                  <a:lnTo>
                    <a:pt x="0" y="685402"/>
                  </a:lnTo>
                  <a:lnTo>
                    <a:pt x="0" y="753943"/>
                  </a:lnTo>
                  <a:lnTo>
                    <a:pt x="0" y="822483"/>
                  </a:lnTo>
                  <a:lnTo>
                    <a:pt x="0" y="891023"/>
                  </a:lnTo>
                  <a:lnTo>
                    <a:pt x="0" y="959564"/>
                  </a:lnTo>
                  <a:lnTo>
                    <a:pt x="0" y="1028104"/>
                  </a:lnTo>
                  <a:lnTo>
                    <a:pt x="0" y="1096644"/>
                  </a:lnTo>
                  <a:lnTo>
                    <a:pt x="0" y="1165184"/>
                  </a:lnTo>
                  <a:lnTo>
                    <a:pt x="0" y="1233725"/>
                  </a:lnTo>
                  <a:lnTo>
                    <a:pt x="0" y="1302265"/>
                  </a:lnTo>
                  <a:lnTo>
                    <a:pt x="0" y="1370805"/>
                  </a:lnTo>
                  <a:lnTo>
                    <a:pt x="0" y="1439346"/>
                  </a:lnTo>
                  <a:lnTo>
                    <a:pt x="0" y="1507886"/>
                  </a:lnTo>
                  <a:lnTo>
                    <a:pt x="0" y="1576426"/>
                  </a:lnTo>
                  <a:lnTo>
                    <a:pt x="0" y="1644966"/>
                  </a:lnTo>
                  <a:lnTo>
                    <a:pt x="0" y="1713507"/>
                  </a:lnTo>
                  <a:lnTo>
                    <a:pt x="0" y="1782047"/>
                  </a:lnTo>
                  <a:lnTo>
                    <a:pt x="0" y="1850587"/>
                  </a:lnTo>
                  <a:lnTo>
                    <a:pt x="0" y="19191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11651" y="1834866"/>
              <a:ext cx="1133917" cy="1972358"/>
            </a:xfrm>
            <a:custGeom>
              <a:avLst/>
              <a:pathLst>
                <a:path w="1133917" h="1972358">
                  <a:moveTo>
                    <a:pt x="0" y="1972358"/>
                  </a:moveTo>
                  <a:lnTo>
                    <a:pt x="39100" y="1916065"/>
                  </a:lnTo>
                  <a:lnTo>
                    <a:pt x="78201" y="1859772"/>
                  </a:lnTo>
                  <a:lnTo>
                    <a:pt x="117301" y="1803479"/>
                  </a:lnTo>
                  <a:lnTo>
                    <a:pt x="156402" y="1747186"/>
                  </a:lnTo>
                  <a:lnTo>
                    <a:pt x="195502" y="1690893"/>
                  </a:lnTo>
                  <a:lnTo>
                    <a:pt x="234603" y="1634599"/>
                  </a:lnTo>
                  <a:lnTo>
                    <a:pt x="273704" y="1578306"/>
                  </a:lnTo>
                  <a:lnTo>
                    <a:pt x="312804" y="1522013"/>
                  </a:lnTo>
                  <a:lnTo>
                    <a:pt x="351905" y="1465720"/>
                  </a:lnTo>
                  <a:lnTo>
                    <a:pt x="391005" y="1409427"/>
                  </a:lnTo>
                  <a:lnTo>
                    <a:pt x="430106" y="1353134"/>
                  </a:lnTo>
                  <a:lnTo>
                    <a:pt x="469207" y="1296841"/>
                  </a:lnTo>
                  <a:lnTo>
                    <a:pt x="508307" y="1240548"/>
                  </a:lnTo>
                  <a:lnTo>
                    <a:pt x="547408" y="1184255"/>
                  </a:lnTo>
                  <a:lnTo>
                    <a:pt x="586508" y="1127961"/>
                  </a:lnTo>
                  <a:lnTo>
                    <a:pt x="625609" y="1071668"/>
                  </a:lnTo>
                  <a:lnTo>
                    <a:pt x="664710" y="1015375"/>
                  </a:lnTo>
                  <a:lnTo>
                    <a:pt x="703810" y="959082"/>
                  </a:lnTo>
                  <a:lnTo>
                    <a:pt x="742911" y="902789"/>
                  </a:lnTo>
                  <a:lnTo>
                    <a:pt x="782011" y="846496"/>
                  </a:lnTo>
                  <a:lnTo>
                    <a:pt x="821112" y="790203"/>
                  </a:lnTo>
                  <a:lnTo>
                    <a:pt x="860213" y="733910"/>
                  </a:lnTo>
                  <a:lnTo>
                    <a:pt x="899313" y="677617"/>
                  </a:lnTo>
                  <a:lnTo>
                    <a:pt x="938414" y="621324"/>
                  </a:lnTo>
                  <a:lnTo>
                    <a:pt x="977514" y="565030"/>
                  </a:lnTo>
                  <a:lnTo>
                    <a:pt x="1016615" y="508737"/>
                  </a:lnTo>
                  <a:lnTo>
                    <a:pt x="1055716" y="452444"/>
                  </a:lnTo>
                  <a:lnTo>
                    <a:pt x="1094816" y="396151"/>
                  </a:lnTo>
                  <a:lnTo>
                    <a:pt x="1133917" y="339858"/>
                  </a:lnTo>
                  <a:lnTo>
                    <a:pt x="1076945" y="301725"/>
                  </a:lnTo>
                  <a:lnTo>
                    <a:pt x="1018692" y="265580"/>
                  </a:lnTo>
                  <a:lnTo>
                    <a:pt x="959228" y="231466"/>
                  </a:lnTo>
                  <a:lnTo>
                    <a:pt x="898622" y="199422"/>
                  </a:lnTo>
                  <a:lnTo>
                    <a:pt x="836947" y="169487"/>
                  </a:lnTo>
                  <a:lnTo>
                    <a:pt x="774277" y="141697"/>
                  </a:lnTo>
                  <a:lnTo>
                    <a:pt x="710685" y="116085"/>
                  </a:lnTo>
                  <a:lnTo>
                    <a:pt x="646248" y="92681"/>
                  </a:lnTo>
                  <a:lnTo>
                    <a:pt x="581043" y="71512"/>
                  </a:lnTo>
                  <a:lnTo>
                    <a:pt x="515146" y="52606"/>
                  </a:lnTo>
                  <a:lnTo>
                    <a:pt x="448636" y="35983"/>
                  </a:lnTo>
                  <a:lnTo>
                    <a:pt x="381593" y="21663"/>
                  </a:lnTo>
                  <a:lnTo>
                    <a:pt x="314096" y="9664"/>
                  </a:lnTo>
                  <a:lnTo>
                    <a:pt x="246225" y="0"/>
                  </a:lnTo>
                  <a:lnTo>
                    <a:pt x="237734" y="68012"/>
                  </a:lnTo>
                  <a:lnTo>
                    <a:pt x="229244" y="136024"/>
                  </a:lnTo>
                  <a:lnTo>
                    <a:pt x="220753" y="204037"/>
                  </a:lnTo>
                  <a:lnTo>
                    <a:pt x="212263" y="272049"/>
                  </a:lnTo>
                  <a:lnTo>
                    <a:pt x="203772" y="340061"/>
                  </a:lnTo>
                  <a:lnTo>
                    <a:pt x="195281" y="408074"/>
                  </a:lnTo>
                  <a:lnTo>
                    <a:pt x="186791" y="476086"/>
                  </a:lnTo>
                  <a:lnTo>
                    <a:pt x="178300" y="544098"/>
                  </a:lnTo>
                  <a:lnTo>
                    <a:pt x="169810" y="612111"/>
                  </a:lnTo>
                  <a:lnTo>
                    <a:pt x="161319" y="680123"/>
                  </a:lnTo>
                  <a:lnTo>
                    <a:pt x="152829" y="748136"/>
                  </a:lnTo>
                  <a:lnTo>
                    <a:pt x="144338" y="816148"/>
                  </a:lnTo>
                  <a:lnTo>
                    <a:pt x="135848" y="884160"/>
                  </a:lnTo>
                  <a:lnTo>
                    <a:pt x="127357" y="952173"/>
                  </a:lnTo>
                  <a:lnTo>
                    <a:pt x="118867" y="1020185"/>
                  </a:lnTo>
                  <a:lnTo>
                    <a:pt x="110376" y="1088197"/>
                  </a:lnTo>
                  <a:lnTo>
                    <a:pt x="101886" y="1156210"/>
                  </a:lnTo>
                  <a:lnTo>
                    <a:pt x="93395" y="1224222"/>
                  </a:lnTo>
                  <a:lnTo>
                    <a:pt x="84905" y="1292234"/>
                  </a:lnTo>
                  <a:lnTo>
                    <a:pt x="76414" y="1360247"/>
                  </a:lnTo>
                  <a:lnTo>
                    <a:pt x="67924" y="1428259"/>
                  </a:lnTo>
                  <a:lnTo>
                    <a:pt x="59433" y="1496272"/>
                  </a:lnTo>
                  <a:lnTo>
                    <a:pt x="50943" y="1564284"/>
                  </a:lnTo>
                  <a:lnTo>
                    <a:pt x="42452" y="1632296"/>
                  </a:lnTo>
                  <a:lnTo>
                    <a:pt x="33962" y="1700309"/>
                  </a:lnTo>
                  <a:lnTo>
                    <a:pt x="25471" y="1768321"/>
                  </a:lnTo>
                  <a:lnTo>
                    <a:pt x="16981" y="1836333"/>
                  </a:lnTo>
                  <a:lnTo>
                    <a:pt x="8490" y="19043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11651" y="2174725"/>
              <a:ext cx="1987561" cy="3020142"/>
            </a:xfrm>
            <a:custGeom>
              <a:avLst/>
              <a:pathLst>
                <a:path w="1987561" h="3020142">
                  <a:moveTo>
                    <a:pt x="0" y="1632500"/>
                  </a:moveTo>
                  <a:lnTo>
                    <a:pt x="49073" y="1680349"/>
                  </a:lnTo>
                  <a:lnTo>
                    <a:pt x="98146" y="1728199"/>
                  </a:lnTo>
                  <a:lnTo>
                    <a:pt x="147219" y="1776049"/>
                  </a:lnTo>
                  <a:lnTo>
                    <a:pt x="196292" y="1823899"/>
                  </a:lnTo>
                  <a:lnTo>
                    <a:pt x="245365" y="1871748"/>
                  </a:lnTo>
                  <a:lnTo>
                    <a:pt x="294438" y="1919598"/>
                  </a:lnTo>
                  <a:lnTo>
                    <a:pt x="343512" y="1967448"/>
                  </a:lnTo>
                  <a:lnTo>
                    <a:pt x="392585" y="2015297"/>
                  </a:lnTo>
                  <a:lnTo>
                    <a:pt x="441658" y="2063147"/>
                  </a:lnTo>
                  <a:lnTo>
                    <a:pt x="490731" y="2110997"/>
                  </a:lnTo>
                  <a:lnTo>
                    <a:pt x="539804" y="2158847"/>
                  </a:lnTo>
                  <a:lnTo>
                    <a:pt x="588877" y="2206696"/>
                  </a:lnTo>
                  <a:lnTo>
                    <a:pt x="637950" y="2254546"/>
                  </a:lnTo>
                  <a:lnTo>
                    <a:pt x="687024" y="2302396"/>
                  </a:lnTo>
                  <a:lnTo>
                    <a:pt x="736097" y="2350246"/>
                  </a:lnTo>
                  <a:lnTo>
                    <a:pt x="785170" y="2398095"/>
                  </a:lnTo>
                  <a:lnTo>
                    <a:pt x="834243" y="2445945"/>
                  </a:lnTo>
                  <a:lnTo>
                    <a:pt x="883316" y="2493795"/>
                  </a:lnTo>
                  <a:lnTo>
                    <a:pt x="932389" y="2541644"/>
                  </a:lnTo>
                  <a:lnTo>
                    <a:pt x="981463" y="2589494"/>
                  </a:lnTo>
                  <a:lnTo>
                    <a:pt x="1030536" y="2637344"/>
                  </a:lnTo>
                  <a:lnTo>
                    <a:pt x="1079609" y="2685194"/>
                  </a:lnTo>
                  <a:lnTo>
                    <a:pt x="1128682" y="2733043"/>
                  </a:lnTo>
                  <a:lnTo>
                    <a:pt x="1177755" y="2780893"/>
                  </a:lnTo>
                  <a:lnTo>
                    <a:pt x="1226828" y="2828743"/>
                  </a:lnTo>
                  <a:lnTo>
                    <a:pt x="1275901" y="2876593"/>
                  </a:lnTo>
                  <a:lnTo>
                    <a:pt x="1324975" y="2924442"/>
                  </a:lnTo>
                  <a:lnTo>
                    <a:pt x="1374048" y="2972292"/>
                  </a:lnTo>
                  <a:lnTo>
                    <a:pt x="1423121" y="3020142"/>
                  </a:lnTo>
                  <a:lnTo>
                    <a:pt x="1469534" y="2970891"/>
                  </a:lnTo>
                  <a:lnTo>
                    <a:pt x="1514244" y="2920089"/>
                  </a:lnTo>
                  <a:lnTo>
                    <a:pt x="1557199" y="2867795"/>
                  </a:lnTo>
                  <a:lnTo>
                    <a:pt x="1598349" y="2814068"/>
                  </a:lnTo>
                  <a:lnTo>
                    <a:pt x="1637646" y="2758972"/>
                  </a:lnTo>
                  <a:lnTo>
                    <a:pt x="1675044" y="2702570"/>
                  </a:lnTo>
                  <a:lnTo>
                    <a:pt x="1710501" y="2644928"/>
                  </a:lnTo>
                  <a:lnTo>
                    <a:pt x="1743974" y="2586112"/>
                  </a:lnTo>
                  <a:lnTo>
                    <a:pt x="1775427" y="2526191"/>
                  </a:lnTo>
                  <a:lnTo>
                    <a:pt x="1804821" y="2465233"/>
                  </a:lnTo>
                  <a:lnTo>
                    <a:pt x="1832123" y="2403310"/>
                  </a:lnTo>
                  <a:lnTo>
                    <a:pt x="1857301" y="2340494"/>
                  </a:lnTo>
                  <a:lnTo>
                    <a:pt x="1880326" y="2276857"/>
                  </a:lnTo>
                  <a:lnTo>
                    <a:pt x="1901172" y="2212473"/>
                  </a:lnTo>
                  <a:lnTo>
                    <a:pt x="1919813" y="2147417"/>
                  </a:lnTo>
                  <a:lnTo>
                    <a:pt x="1936230" y="2081764"/>
                  </a:lnTo>
                  <a:lnTo>
                    <a:pt x="1950401" y="2015590"/>
                  </a:lnTo>
                  <a:lnTo>
                    <a:pt x="1962312" y="1948972"/>
                  </a:lnTo>
                  <a:lnTo>
                    <a:pt x="1971948" y="1881987"/>
                  </a:lnTo>
                  <a:lnTo>
                    <a:pt x="1979298" y="1814713"/>
                  </a:lnTo>
                  <a:lnTo>
                    <a:pt x="1984354" y="1747228"/>
                  </a:lnTo>
                  <a:lnTo>
                    <a:pt x="1987109" y="1679610"/>
                  </a:lnTo>
                  <a:lnTo>
                    <a:pt x="1987561" y="1611937"/>
                  </a:lnTo>
                  <a:lnTo>
                    <a:pt x="1985709" y="1544288"/>
                  </a:lnTo>
                  <a:lnTo>
                    <a:pt x="1981556" y="1476741"/>
                  </a:lnTo>
                  <a:lnTo>
                    <a:pt x="1975105" y="1409375"/>
                  </a:lnTo>
                  <a:lnTo>
                    <a:pt x="1966364" y="1342267"/>
                  </a:lnTo>
                  <a:lnTo>
                    <a:pt x="1955344" y="1275496"/>
                  </a:lnTo>
                  <a:lnTo>
                    <a:pt x="1942058" y="1209139"/>
                  </a:lnTo>
                  <a:lnTo>
                    <a:pt x="1926520" y="1143272"/>
                  </a:lnTo>
                  <a:lnTo>
                    <a:pt x="1908749" y="1077973"/>
                  </a:lnTo>
                  <a:lnTo>
                    <a:pt x="1888766" y="1013316"/>
                  </a:lnTo>
                  <a:lnTo>
                    <a:pt x="1866592" y="949377"/>
                  </a:lnTo>
                  <a:lnTo>
                    <a:pt x="1842256" y="886230"/>
                  </a:lnTo>
                  <a:lnTo>
                    <a:pt x="1815783" y="823948"/>
                  </a:lnTo>
                  <a:lnTo>
                    <a:pt x="1787206" y="762604"/>
                  </a:lnTo>
                  <a:lnTo>
                    <a:pt x="1756557" y="702268"/>
                  </a:lnTo>
                  <a:lnTo>
                    <a:pt x="1723872" y="643010"/>
                  </a:lnTo>
                  <a:lnTo>
                    <a:pt x="1689188" y="584899"/>
                  </a:lnTo>
                  <a:lnTo>
                    <a:pt x="1652546" y="528002"/>
                  </a:lnTo>
                  <a:lnTo>
                    <a:pt x="1613989" y="472386"/>
                  </a:lnTo>
                  <a:lnTo>
                    <a:pt x="1573561" y="418115"/>
                  </a:lnTo>
                  <a:lnTo>
                    <a:pt x="1531308" y="365251"/>
                  </a:lnTo>
                  <a:lnTo>
                    <a:pt x="1487281" y="313857"/>
                  </a:lnTo>
                  <a:lnTo>
                    <a:pt x="1441529" y="263991"/>
                  </a:lnTo>
                  <a:lnTo>
                    <a:pt x="1394107" y="215711"/>
                  </a:lnTo>
                  <a:lnTo>
                    <a:pt x="1345068" y="169074"/>
                  </a:lnTo>
                  <a:lnTo>
                    <a:pt x="1294470" y="124133"/>
                  </a:lnTo>
                  <a:lnTo>
                    <a:pt x="1242372" y="80941"/>
                  </a:lnTo>
                  <a:lnTo>
                    <a:pt x="1188834" y="39547"/>
                  </a:lnTo>
                  <a:lnTo>
                    <a:pt x="1133917" y="0"/>
                  </a:lnTo>
                  <a:lnTo>
                    <a:pt x="1094816" y="56293"/>
                  </a:lnTo>
                  <a:lnTo>
                    <a:pt x="1055716" y="112586"/>
                  </a:lnTo>
                  <a:lnTo>
                    <a:pt x="1016615" y="168879"/>
                  </a:lnTo>
                  <a:lnTo>
                    <a:pt x="977514" y="225172"/>
                  </a:lnTo>
                  <a:lnTo>
                    <a:pt x="938414" y="281465"/>
                  </a:lnTo>
                  <a:lnTo>
                    <a:pt x="899313" y="337758"/>
                  </a:lnTo>
                  <a:lnTo>
                    <a:pt x="860213" y="394051"/>
                  </a:lnTo>
                  <a:lnTo>
                    <a:pt x="821112" y="450344"/>
                  </a:lnTo>
                  <a:lnTo>
                    <a:pt x="782011" y="506637"/>
                  </a:lnTo>
                  <a:lnTo>
                    <a:pt x="742911" y="562931"/>
                  </a:lnTo>
                  <a:lnTo>
                    <a:pt x="703810" y="619224"/>
                  </a:lnTo>
                  <a:lnTo>
                    <a:pt x="664710" y="675517"/>
                  </a:lnTo>
                  <a:lnTo>
                    <a:pt x="625609" y="731810"/>
                  </a:lnTo>
                  <a:lnTo>
                    <a:pt x="586508" y="788103"/>
                  </a:lnTo>
                  <a:lnTo>
                    <a:pt x="547408" y="844396"/>
                  </a:lnTo>
                  <a:lnTo>
                    <a:pt x="508307" y="900689"/>
                  </a:lnTo>
                  <a:lnTo>
                    <a:pt x="469207" y="956982"/>
                  </a:lnTo>
                  <a:lnTo>
                    <a:pt x="430106" y="1013275"/>
                  </a:lnTo>
                  <a:lnTo>
                    <a:pt x="391005" y="1069569"/>
                  </a:lnTo>
                  <a:lnTo>
                    <a:pt x="351905" y="1125862"/>
                  </a:lnTo>
                  <a:lnTo>
                    <a:pt x="312804" y="1182155"/>
                  </a:lnTo>
                  <a:lnTo>
                    <a:pt x="273704" y="1238448"/>
                  </a:lnTo>
                  <a:lnTo>
                    <a:pt x="234603" y="1294741"/>
                  </a:lnTo>
                  <a:lnTo>
                    <a:pt x="195502" y="1351034"/>
                  </a:lnTo>
                  <a:lnTo>
                    <a:pt x="156402" y="1407327"/>
                  </a:lnTo>
                  <a:lnTo>
                    <a:pt x="117301" y="1463620"/>
                  </a:lnTo>
                  <a:lnTo>
                    <a:pt x="78201" y="1519913"/>
                  </a:lnTo>
                  <a:lnTo>
                    <a:pt x="39100" y="157620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477046" y="3807225"/>
              <a:ext cx="2057726" cy="1987434"/>
            </a:xfrm>
            <a:custGeom>
              <a:avLst/>
              <a:pathLst>
                <a:path w="2057726" h="1987434">
                  <a:moveTo>
                    <a:pt x="634605" y="0"/>
                  </a:moveTo>
                  <a:lnTo>
                    <a:pt x="612722" y="64953"/>
                  </a:lnTo>
                  <a:lnTo>
                    <a:pt x="590839" y="129906"/>
                  </a:lnTo>
                  <a:lnTo>
                    <a:pt x="568956" y="194859"/>
                  </a:lnTo>
                  <a:lnTo>
                    <a:pt x="547073" y="259812"/>
                  </a:lnTo>
                  <a:lnTo>
                    <a:pt x="525190" y="324765"/>
                  </a:lnTo>
                  <a:lnTo>
                    <a:pt x="503307" y="389718"/>
                  </a:lnTo>
                  <a:lnTo>
                    <a:pt x="481424" y="454671"/>
                  </a:lnTo>
                  <a:lnTo>
                    <a:pt x="459541" y="519624"/>
                  </a:lnTo>
                  <a:lnTo>
                    <a:pt x="437658" y="584578"/>
                  </a:lnTo>
                  <a:lnTo>
                    <a:pt x="415775" y="649531"/>
                  </a:lnTo>
                  <a:lnTo>
                    <a:pt x="393893" y="714484"/>
                  </a:lnTo>
                  <a:lnTo>
                    <a:pt x="372010" y="779437"/>
                  </a:lnTo>
                  <a:lnTo>
                    <a:pt x="350127" y="844390"/>
                  </a:lnTo>
                  <a:lnTo>
                    <a:pt x="328244" y="909343"/>
                  </a:lnTo>
                  <a:lnTo>
                    <a:pt x="306361" y="974296"/>
                  </a:lnTo>
                  <a:lnTo>
                    <a:pt x="284478" y="1039249"/>
                  </a:lnTo>
                  <a:lnTo>
                    <a:pt x="262595" y="1104203"/>
                  </a:lnTo>
                  <a:lnTo>
                    <a:pt x="240712" y="1169156"/>
                  </a:lnTo>
                  <a:lnTo>
                    <a:pt x="218829" y="1234109"/>
                  </a:lnTo>
                  <a:lnTo>
                    <a:pt x="196946" y="1299062"/>
                  </a:lnTo>
                  <a:lnTo>
                    <a:pt x="175063" y="1364015"/>
                  </a:lnTo>
                  <a:lnTo>
                    <a:pt x="153180" y="1428968"/>
                  </a:lnTo>
                  <a:lnTo>
                    <a:pt x="131297" y="1493921"/>
                  </a:lnTo>
                  <a:lnTo>
                    <a:pt x="109414" y="1558874"/>
                  </a:lnTo>
                  <a:lnTo>
                    <a:pt x="87531" y="1623827"/>
                  </a:lnTo>
                  <a:lnTo>
                    <a:pt x="65648" y="1688781"/>
                  </a:lnTo>
                  <a:lnTo>
                    <a:pt x="43765" y="1753734"/>
                  </a:lnTo>
                  <a:lnTo>
                    <a:pt x="21882" y="1818687"/>
                  </a:lnTo>
                  <a:lnTo>
                    <a:pt x="0" y="1883640"/>
                  </a:lnTo>
                  <a:lnTo>
                    <a:pt x="64454" y="1904141"/>
                  </a:lnTo>
                  <a:lnTo>
                    <a:pt x="129569" y="1922437"/>
                  </a:lnTo>
                  <a:lnTo>
                    <a:pt x="195269" y="1938506"/>
                  </a:lnTo>
                  <a:lnTo>
                    <a:pt x="261477" y="1952332"/>
                  </a:lnTo>
                  <a:lnTo>
                    <a:pt x="328118" y="1963896"/>
                  </a:lnTo>
                  <a:lnTo>
                    <a:pt x="395113" y="1973187"/>
                  </a:lnTo>
                  <a:lnTo>
                    <a:pt x="462386" y="1980193"/>
                  </a:lnTo>
                  <a:lnTo>
                    <a:pt x="529858" y="1984906"/>
                  </a:lnTo>
                  <a:lnTo>
                    <a:pt x="597452" y="1987321"/>
                  </a:lnTo>
                  <a:lnTo>
                    <a:pt x="665088" y="1987434"/>
                  </a:lnTo>
                  <a:lnTo>
                    <a:pt x="732689" y="1985246"/>
                  </a:lnTo>
                  <a:lnTo>
                    <a:pt x="800177" y="1980760"/>
                  </a:lnTo>
                  <a:lnTo>
                    <a:pt x="867473" y="1973980"/>
                  </a:lnTo>
                  <a:lnTo>
                    <a:pt x="934499" y="1964914"/>
                  </a:lnTo>
                  <a:lnTo>
                    <a:pt x="1001178" y="1953573"/>
                  </a:lnTo>
                  <a:lnTo>
                    <a:pt x="1067432" y="1939970"/>
                  </a:lnTo>
                  <a:lnTo>
                    <a:pt x="1133185" y="1924121"/>
                  </a:lnTo>
                  <a:lnTo>
                    <a:pt x="1198361" y="1906044"/>
                  </a:lnTo>
                  <a:lnTo>
                    <a:pt x="1262885" y="1885759"/>
                  </a:lnTo>
                  <a:lnTo>
                    <a:pt x="1326680" y="1863291"/>
                  </a:lnTo>
                  <a:lnTo>
                    <a:pt x="1389675" y="1838666"/>
                  </a:lnTo>
                  <a:lnTo>
                    <a:pt x="1451795" y="1811912"/>
                  </a:lnTo>
                  <a:lnTo>
                    <a:pt x="1512969" y="1783059"/>
                  </a:lnTo>
                  <a:lnTo>
                    <a:pt x="1573125" y="1752142"/>
                  </a:lnTo>
                  <a:lnTo>
                    <a:pt x="1632196" y="1719196"/>
                  </a:lnTo>
                  <a:lnTo>
                    <a:pt x="1690110" y="1684260"/>
                  </a:lnTo>
                  <a:lnTo>
                    <a:pt x="1746803" y="1647373"/>
                  </a:lnTo>
                  <a:lnTo>
                    <a:pt x="1802208" y="1608579"/>
                  </a:lnTo>
                  <a:lnTo>
                    <a:pt x="1856261" y="1567922"/>
                  </a:lnTo>
                  <a:lnTo>
                    <a:pt x="1908899" y="1525450"/>
                  </a:lnTo>
                  <a:lnTo>
                    <a:pt x="1960062" y="1481211"/>
                  </a:lnTo>
                  <a:lnTo>
                    <a:pt x="2009690" y="1435257"/>
                  </a:lnTo>
                  <a:lnTo>
                    <a:pt x="2057726" y="1387642"/>
                  </a:lnTo>
                  <a:lnTo>
                    <a:pt x="2008653" y="1339792"/>
                  </a:lnTo>
                  <a:lnTo>
                    <a:pt x="1959580" y="1291942"/>
                  </a:lnTo>
                  <a:lnTo>
                    <a:pt x="1910507" y="1244092"/>
                  </a:lnTo>
                  <a:lnTo>
                    <a:pt x="1861434" y="1196243"/>
                  </a:lnTo>
                  <a:lnTo>
                    <a:pt x="1812361" y="1148393"/>
                  </a:lnTo>
                  <a:lnTo>
                    <a:pt x="1763287" y="1100543"/>
                  </a:lnTo>
                  <a:lnTo>
                    <a:pt x="1714214" y="1052694"/>
                  </a:lnTo>
                  <a:lnTo>
                    <a:pt x="1665141" y="1004844"/>
                  </a:lnTo>
                  <a:lnTo>
                    <a:pt x="1616068" y="956994"/>
                  </a:lnTo>
                  <a:lnTo>
                    <a:pt x="1566995" y="909144"/>
                  </a:lnTo>
                  <a:lnTo>
                    <a:pt x="1517922" y="861295"/>
                  </a:lnTo>
                  <a:lnTo>
                    <a:pt x="1468848" y="813445"/>
                  </a:lnTo>
                  <a:lnTo>
                    <a:pt x="1419775" y="765595"/>
                  </a:lnTo>
                  <a:lnTo>
                    <a:pt x="1370702" y="717745"/>
                  </a:lnTo>
                  <a:lnTo>
                    <a:pt x="1321629" y="669896"/>
                  </a:lnTo>
                  <a:lnTo>
                    <a:pt x="1272556" y="622046"/>
                  </a:lnTo>
                  <a:lnTo>
                    <a:pt x="1223483" y="574196"/>
                  </a:lnTo>
                  <a:lnTo>
                    <a:pt x="1174410" y="526347"/>
                  </a:lnTo>
                  <a:lnTo>
                    <a:pt x="1125336" y="478497"/>
                  </a:lnTo>
                  <a:lnTo>
                    <a:pt x="1076263" y="430647"/>
                  </a:lnTo>
                  <a:lnTo>
                    <a:pt x="1027190" y="382797"/>
                  </a:lnTo>
                  <a:lnTo>
                    <a:pt x="978117" y="334948"/>
                  </a:lnTo>
                  <a:lnTo>
                    <a:pt x="929044" y="287098"/>
                  </a:lnTo>
                  <a:lnTo>
                    <a:pt x="879971" y="239248"/>
                  </a:lnTo>
                  <a:lnTo>
                    <a:pt x="830898" y="191398"/>
                  </a:lnTo>
                  <a:lnTo>
                    <a:pt x="781824" y="143549"/>
                  </a:lnTo>
                  <a:lnTo>
                    <a:pt x="732751" y="95699"/>
                  </a:lnTo>
                  <a:lnTo>
                    <a:pt x="683678" y="478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902151" y="3807225"/>
              <a:ext cx="1209500" cy="1883640"/>
            </a:xfrm>
            <a:custGeom>
              <a:avLst/>
              <a:pathLst>
                <a:path w="1209500" h="1883640">
                  <a:moveTo>
                    <a:pt x="1209500" y="0"/>
                  </a:moveTo>
                  <a:lnTo>
                    <a:pt x="1167793" y="54390"/>
                  </a:lnTo>
                  <a:lnTo>
                    <a:pt x="1126086" y="108780"/>
                  </a:lnTo>
                  <a:lnTo>
                    <a:pt x="1084379" y="163170"/>
                  </a:lnTo>
                  <a:lnTo>
                    <a:pt x="1042672" y="217561"/>
                  </a:lnTo>
                  <a:lnTo>
                    <a:pt x="1000965" y="271951"/>
                  </a:lnTo>
                  <a:lnTo>
                    <a:pt x="959259" y="326341"/>
                  </a:lnTo>
                  <a:lnTo>
                    <a:pt x="917552" y="380732"/>
                  </a:lnTo>
                  <a:lnTo>
                    <a:pt x="875845" y="435122"/>
                  </a:lnTo>
                  <a:lnTo>
                    <a:pt x="834138" y="489512"/>
                  </a:lnTo>
                  <a:lnTo>
                    <a:pt x="792431" y="543902"/>
                  </a:lnTo>
                  <a:lnTo>
                    <a:pt x="750724" y="598293"/>
                  </a:lnTo>
                  <a:lnTo>
                    <a:pt x="709017" y="652683"/>
                  </a:lnTo>
                  <a:lnTo>
                    <a:pt x="667310" y="707073"/>
                  </a:lnTo>
                  <a:lnTo>
                    <a:pt x="625603" y="761464"/>
                  </a:lnTo>
                  <a:lnTo>
                    <a:pt x="583896" y="815854"/>
                  </a:lnTo>
                  <a:lnTo>
                    <a:pt x="542189" y="870244"/>
                  </a:lnTo>
                  <a:lnTo>
                    <a:pt x="500482" y="924635"/>
                  </a:lnTo>
                  <a:lnTo>
                    <a:pt x="458776" y="979025"/>
                  </a:lnTo>
                  <a:lnTo>
                    <a:pt x="417069" y="1033415"/>
                  </a:lnTo>
                  <a:lnTo>
                    <a:pt x="375362" y="1087805"/>
                  </a:lnTo>
                  <a:lnTo>
                    <a:pt x="333655" y="1142196"/>
                  </a:lnTo>
                  <a:lnTo>
                    <a:pt x="291948" y="1196586"/>
                  </a:lnTo>
                  <a:lnTo>
                    <a:pt x="250241" y="1250976"/>
                  </a:lnTo>
                  <a:lnTo>
                    <a:pt x="208534" y="1305367"/>
                  </a:lnTo>
                  <a:lnTo>
                    <a:pt x="166827" y="1359757"/>
                  </a:lnTo>
                  <a:lnTo>
                    <a:pt x="125120" y="1414147"/>
                  </a:lnTo>
                  <a:lnTo>
                    <a:pt x="83413" y="1468537"/>
                  </a:lnTo>
                  <a:lnTo>
                    <a:pt x="41706" y="1522928"/>
                  </a:lnTo>
                  <a:lnTo>
                    <a:pt x="0" y="1577318"/>
                  </a:lnTo>
                  <a:lnTo>
                    <a:pt x="58493" y="1620495"/>
                  </a:lnTo>
                  <a:lnTo>
                    <a:pt x="118525" y="1661505"/>
                  </a:lnTo>
                  <a:lnTo>
                    <a:pt x="180018" y="1700291"/>
                  </a:lnTo>
                  <a:lnTo>
                    <a:pt x="242888" y="1736803"/>
                  </a:lnTo>
                  <a:lnTo>
                    <a:pt x="307051" y="1770991"/>
                  </a:lnTo>
                  <a:lnTo>
                    <a:pt x="372421" y="1802810"/>
                  </a:lnTo>
                  <a:lnTo>
                    <a:pt x="438911" y="1832216"/>
                  </a:lnTo>
                  <a:lnTo>
                    <a:pt x="506433" y="1859172"/>
                  </a:lnTo>
                  <a:lnTo>
                    <a:pt x="574895" y="1883640"/>
                  </a:lnTo>
                  <a:lnTo>
                    <a:pt x="596778" y="1818687"/>
                  </a:lnTo>
                  <a:lnTo>
                    <a:pt x="618661" y="1753734"/>
                  </a:lnTo>
                  <a:lnTo>
                    <a:pt x="640543" y="1688781"/>
                  </a:lnTo>
                  <a:lnTo>
                    <a:pt x="662426" y="1623827"/>
                  </a:lnTo>
                  <a:lnTo>
                    <a:pt x="684309" y="1558874"/>
                  </a:lnTo>
                  <a:lnTo>
                    <a:pt x="706192" y="1493921"/>
                  </a:lnTo>
                  <a:lnTo>
                    <a:pt x="728075" y="1428968"/>
                  </a:lnTo>
                  <a:lnTo>
                    <a:pt x="749958" y="1364015"/>
                  </a:lnTo>
                  <a:lnTo>
                    <a:pt x="771841" y="1299062"/>
                  </a:lnTo>
                  <a:lnTo>
                    <a:pt x="793724" y="1234109"/>
                  </a:lnTo>
                  <a:lnTo>
                    <a:pt x="815607" y="1169156"/>
                  </a:lnTo>
                  <a:lnTo>
                    <a:pt x="837490" y="1104203"/>
                  </a:lnTo>
                  <a:lnTo>
                    <a:pt x="859373" y="1039249"/>
                  </a:lnTo>
                  <a:lnTo>
                    <a:pt x="881256" y="974296"/>
                  </a:lnTo>
                  <a:lnTo>
                    <a:pt x="903139" y="909343"/>
                  </a:lnTo>
                  <a:lnTo>
                    <a:pt x="925022" y="844390"/>
                  </a:lnTo>
                  <a:lnTo>
                    <a:pt x="946905" y="779437"/>
                  </a:lnTo>
                  <a:lnTo>
                    <a:pt x="968788" y="714484"/>
                  </a:lnTo>
                  <a:lnTo>
                    <a:pt x="990671" y="649531"/>
                  </a:lnTo>
                  <a:lnTo>
                    <a:pt x="1012554" y="584578"/>
                  </a:lnTo>
                  <a:lnTo>
                    <a:pt x="1034436" y="519624"/>
                  </a:lnTo>
                  <a:lnTo>
                    <a:pt x="1056319" y="454671"/>
                  </a:lnTo>
                  <a:lnTo>
                    <a:pt x="1078202" y="389718"/>
                  </a:lnTo>
                  <a:lnTo>
                    <a:pt x="1100085" y="324765"/>
                  </a:lnTo>
                  <a:lnTo>
                    <a:pt x="1121968" y="259812"/>
                  </a:lnTo>
                  <a:lnTo>
                    <a:pt x="1143851" y="194859"/>
                  </a:lnTo>
                  <a:lnTo>
                    <a:pt x="1165734" y="129906"/>
                  </a:lnTo>
                  <a:lnTo>
                    <a:pt x="1187617" y="6495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527342" y="3807225"/>
              <a:ext cx="1584308" cy="1577318"/>
            </a:xfrm>
            <a:custGeom>
              <a:avLst/>
              <a:pathLst>
                <a:path w="1584308" h="1577318">
                  <a:moveTo>
                    <a:pt x="1584308" y="0"/>
                  </a:moveTo>
                  <a:lnTo>
                    <a:pt x="1529677" y="41390"/>
                  </a:lnTo>
                  <a:lnTo>
                    <a:pt x="1475046" y="82781"/>
                  </a:lnTo>
                  <a:lnTo>
                    <a:pt x="1420414" y="124172"/>
                  </a:lnTo>
                  <a:lnTo>
                    <a:pt x="1365783" y="165562"/>
                  </a:lnTo>
                  <a:lnTo>
                    <a:pt x="1311152" y="206953"/>
                  </a:lnTo>
                  <a:lnTo>
                    <a:pt x="1256520" y="248344"/>
                  </a:lnTo>
                  <a:lnTo>
                    <a:pt x="1201889" y="289734"/>
                  </a:lnTo>
                  <a:lnTo>
                    <a:pt x="1147258" y="331125"/>
                  </a:lnTo>
                  <a:lnTo>
                    <a:pt x="1092626" y="372516"/>
                  </a:lnTo>
                  <a:lnTo>
                    <a:pt x="1037995" y="413906"/>
                  </a:lnTo>
                  <a:lnTo>
                    <a:pt x="983364" y="455297"/>
                  </a:lnTo>
                  <a:lnTo>
                    <a:pt x="928732" y="496688"/>
                  </a:lnTo>
                  <a:lnTo>
                    <a:pt x="874101" y="538078"/>
                  </a:lnTo>
                  <a:lnTo>
                    <a:pt x="819470" y="579469"/>
                  </a:lnTo>
                  <a:lnTo>
                    <a:pt x="764838" y="620860"/>
                  </a:lnTo>
                  <a:lnTo>
                    <a:pt x="710207" y="662250"/>
                  </a:lnTo>
                  <a:lnTo>
                    <a:pt x="655576" y="703641"/>
                  </a:lnTo>
                  <a:lnTo>
                    <a:pt x="600944" y="745032"/>
                  </a:lnTo>
                  <a:lnTo>
                    <a:pt x="546313" y="786422"/>
                  </a:lnTo>
                  <a:lnTo>
                    <a:pt x="491682" y="827813"/>
                  </a:lnTo>
                  <a:lnTo>
                    <a:pt x="437050" y="869204"/>
                  </a:lnTo>
                  <a:lnTo>
                    <a:pt x="382419" y="910594"/>
                  </a:lnTo>
                  <a:lnTo>
                    <a:pt x="327788" y="951985"/>
                  </a:lnTo>
                  <a:lnTo>
                    <a:pt x="273156" y="993376"/>
                  </a:lnTo>
                  <a:lnTo>
                    <a:pt x="218525" y="1034766"/>
                  </a:lnTo>
                  <a:lnTo>
                    <a:pt x="163894" y="1076157"/>
                  </a:lnTo>
                  <a:lnTo>
                    <a:pt x="109262" y="1117548"/>
                  </a:lnTo>
                  <a:lnTo>
                    <a:pt x="54631" y="1158938"/>
                  </a:lnTo>
                  <a:lnTo>
                    <a:pt x="0" y="1200329"/>
                  </a:lnTo>
                  <a:lnTo>
                    <a:pt x="47151" y="1260147"/>
                  </a:lnTo>
                  <a:lnTo>
                    <a:pt x="96559" y="1318114"/>
                  </a:lnTo>
                  <a:lnTo>
                    <a:pt x="148151" y="1374146"/>
                  </a:lnTo>
                  <a:lnTo>
                    <a:pt x="201853" y="1428160"/>
                  </a:lnTo>
                  <a:lnTo>
                    <a:pt x="257585" y="1480077"/>
                  </a:lnTo>
                  <a:lnTo>
                    <a:pt x="315265" y="1529821"/>
                  </a:lnTo>
                  <a:lnTo>
                    <a:pt x="374808" y="1577318"/>
                  </a:lnTo>
                  <a:lnTo>
                    <a:pt x="416515" y="1522928"/>
                  </a:lnTo>
                  <a:lnTo>
                    <a:pt x="458222" y="1468537"/>
                  </a:lnTo>
                  <a:lnTo>
                    <a:pt x="499929" y="1414147"/>
                  </a:lnTo>
                  <a:lnTo>
                    <a:pt x="541635" y="1359757"/>
                  </a:lnTo>
                  <a:lnTo>
                    <a:pt x="583342" y="1305367"/>
                  </a:lnTo>
                  <a:lnTo>
                    <a:pt x="625049" y="1250976"/>
                  </a:lnTo>
                  <a:lnTo>
                    <a:pt x="666756" y="1196586"/>
                  </a:lnTo>
                  <a:lnTo>
                    <a:pt x="708463" y="1142196"/>
                  </a:lnTo>
                  <a:lnTo>
                    <a:pt x="750170" y="1087805"/>
                  </a:lnTo>
                  <a:lnTo>
                    <a:pt x="791877" y="1033415"/>
                  </a:lnTo>
                  <a:lnTo>
                    <a:pt x="833584" y="979025"/>
                  </a:lnTo>
                  <a:lnTo>
                    <a:pt x="875291" y="924635"/>
                  </a:lnTo>
                  <a:lnTo>
                    <a:pt x="916998" y="870244"/>
                  </a:lnTo>
                  <a:lnTo>
                    <a:pt x="958705" y="815854"/>
                  </a:lnTo>
                  <a:lnTo>
                    <a:pt x="1000411" y="761464"/>
                  </a:lnTo>
                  <a:lnTo>
                    <a:pt x="1042118" y="707073"/>
                  </a:lnTo>
                  <a:lnTo>
                    <a:pt x="1083825" y="652683"/>
                  </a:lnTo>
                  <a:lnTo>
                    <a:pt x="1125532" y="598293"/>
                  </a:lnTo>
                  <a:lnTo>
                    <a:pt x="1167239" y="543902"/>
                  </a:lnTo>
                  <a:lnTo>
                    <a:pt x="1208946" y="489512"/>
                  </a:lnTo>
                  <a:lnTo>
                    <a:pt x="1250653" y="435122"/>
                  </a:lnTo>
                  <a:lnTo>
                    <a:pt x="1292360" y="380732"/>
                  </a:lnTo>
                  <a:lnTo>
                    <a:pt x="1334067" y="326341"/>
                  </a:lnTo>
                  <a:lnTo>
                    <a:pt x="1375774" y="271951"/>
                  </a:lnTo>
                  <a:lnTo>
                    <a:pt x="1417481" y="217561"/>
                  </a:lnTo>
                  <a:lnTo>
                    <a:pt x="1459188" y="163170"/>
                  </a:lnTo>
                  <a:lnTo>
                    <a:pt x="1500894" y="108780"/>
                  </a:lnTo>
                  <a:lnTo>
                    <a:pt x="1542601" y="543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123983" y="2955719"/>
              <a:ext cx="1987668" cy="2051835"/>
            </a:xfrm>
            <a:custGeom>
              <a:avLst/>
              <a:pathLst>
                <a:path w="1987668" h="2051835">
                  <a:moveTo>
                    <a:pt x="1987668" y="851505"/>
                  </a:moveTo>
                  <a:lnTo>
                    <a:pt x="1925735" y="822143"/>
                  </a:lnTo>
                  <a:lnTo>
                    <a:pt x="1863803" y="792781"/>
                  </a:lnTo>
                  <a:lnTo>
                    <a:pt x="1801870" y="763419"/>
                  </a:lnTo>
                  <a:lnTo>
                    <a:pt x="1739938" y="734056"/>
                  </a:lnTo>
                  <a:lnTo>
                    <a:pt x="1678005" y="704694"/>
                  </a:lnTo>
                  <a:lnTo>
                    <a:pt x="1616073" y="675332"/>
                  </a:lnTo>
                  <a:lnTo>
                    <a:pt x="1554140" y="645970"/>
                  </a:lnTo>
                  <a:lnTo>
                    <a:pt x="1492208" y="616607"/>
                  </a:lnTo>
                  <a:lnTo>
                    <a:pt x="1430276" y="587245"/>
                  </a:lnTo>
                  <a:lnTo>
                    <a:pt x="1368343" y="557883"/>
                  </a:lnTo>
                  <a:lnTo>
                    <a:pt x="1306411" y="528520"/>
                  </a:lnTo>
                  <a:lnTo>
                    <a:pt x="1244478" y="499158"/>
                  </a:lnTo>
                  <a:lnTo>
                    <a:pt x="1182546" y="469796"/>
                  </a:lnTo>
                  <a:lnTo>
                    <a:pt x="1120613" y="440434"/>
                  </a:lnTo>
                  <a:lnTo>
                    <a:pt x="1058681" y="411071"/>
                  </a:lnTo>
                  <a:lnTo>
                    <a:pt x="996748" y="381709"/>
                  </a:lnTo>
                  <a:lnTo>
                    <a:pt x="934816" y="352347"/>
                  </a:lnTo>
                  <a:lnTo>
                    <a:pt x="872884" y="322985"/>
                  </a:lnTo>
                  <a:lnTo>
                    <a:pt x="810951" y="293622"/>
                  </a:lnTo>
                  <a:lnTo>
                    <a:pt x="749019" y="264260"/>
                  </a:lnTo>
                  <a:lnTo>
                    <a:pt x="687086" y="234898"/>
                  </a:lnTo>
                  <a:lnTo>
                    <a:pt x="625154" y="205535"/>
                  </a:lnTo>
                  <a:lnTo>
                    <a:pt x="563221" y="176173"/>
                  </a:lnTo>
                  <a:lnTo>
                    <a:pt x="501289" y="146811"/>
                  </a:lnTo>
                  <a:lnTo>
                    <a:pt x="439356" y="117449"/>
                  </a:lnTo>
                  <a:lnTo>
                    <a:pt x="377424" y="88086"/>
                  </a:lnTo>
                  <a:lnTo>
                    <a:pt x="315492" y="58724"/>
                  </a:lnTo>
                  <a:lnTo>
                    <a:pt x="253559" y="29362"/>
                  </a:lnTo>
                  <a:lnTo>
                    <a:pt x="191627" y="0"/>
                  </a:lnTo>
                  <a:lnTo>
                    <a:pt x="163643" y="61721"/>
                  </a:lnTo>
                  <a:lnTo>
                    <a:pt x="137779" y="124361"/>
                  </a:lnTo>
                  <a:lnTo>
                    <a:pt x="114066" y="187846"/>
                  </a:lnTo>
                  <a:lnTo>
                    <a:pt x="92531" y="252102"/>
                  </a:lnTo>
                  <a:lnTo>
                    <a:pt x="73199" y="317055"/>
                  </a:lnTo>
                  <a:lnTo>
                    <a:pt x="56093" y="382630"/>
                  </a:lnTo>
                  <a:lnTo>
                    <a:pt x="41232" y="448750"/>
                  </a:lnTo>
                  <a:lnTo>
                    <a:pt x="28633" y="515337"/>
                  </a:lnTo>
                  <a:lnTo>
                    <a:pt x="18312" y="582316"/>
                  </a:lnTo>
                  <a:lnTo>
                    <a:pt x="10280" y="649607"/>
                  </a:lnTo>
                  <a:lnTo>
                    <a:pt x="4546" y="717133"/>
                  </a:lnTo>
                  <a:lnTo>
                    <a:pt x="1118" y="784816"/>
                  </a:lnTo>
                  <a:lnTo>
                    <a:pt x="0" y="852576"/>
                  </a:lnTo>
                  <a:lnTo>
                    <a:pt x="1191" y="920334"/>
                  </a:lnTo>
                  <a:lnTo>
                    <a:pt x="4692" y="988013"/>
                  </a:lnTo>
                  <a:lnTo>
                    <a:pt x="10498" y="1055533"/>
                  </a:lnTo>
                  <a:lnTo>
                    <a:pt x="18603" y="1122815"/>
                  </a:lnTo>
                  <a:lnTo>
                    <a:pt x="28996" y="1189783"/>
                  </a:lnTo>
                  <a:lnTo>
                    <a:pt x="41666" y="1256357"/>
                  </a:lnTo>
                  <a:lnTo>
                    <a:pt x="56599" y="1322460"/>
                  </a:lnTo>
                  <a:lnTo>
                    <a:pt x="73776" y="1388016"/>
                  </a:lnTo>
                  <a:lnTo>
                    <a:pt x="93178" y="1452949"/>
                  </a:lnTo>
                  <a:lnTo>
                    <a:pt x="114782" y="1517182"/>
                  </a:lnTo>
                  <a:lnTo>
                    <a:pt x="138563" y="1580641"/>
                  </a:lnTo>
                  <a:lnTo>
                    <a:pt x="164494" y="1643253"/>
                  </a:lnTo>
                  <a:lnTo>
                    <a:pt x="192544" y="1704945"/>
                  </a:lnTo>
                  <a:lnTo>
                    <a:pt x="222681" y="1765644"/>
                  </a:lnTo>
                  <a:lnTo>
                    <a:pt x="254870" y="1825281"/>
                  </a:lnTo>
                  <a:lnTo>
                    <a:pt x="289073" y="1883786"/>
                  </a:lnTo>
                  <a:lnTo>
                    <a:pt x="325251" y="1941090"/>
                  </a:lnTo>
                  <a:lnTo>
                    <a:pt x="363361" y="1997129"/>
                  </a:lnTo>
                  <a:lnTo>
                    <a:pt x="403359" y="2051835"/>
                  </a:lnTo>
                  <a:lnTo>
                    <a:pt x="457990" y="2010444"/>
                  </a:lnTo>
                  <a:lnTo>
                    <a:pt x="512621" y="1969054"/>
                  </a:lnTo>
                  <a:lnTo>
                    <a:pt x="567253" y="1927663"/>
                  </a:lnTo>
                  <a:lnTo>
                    <a:pt x="621884" y="1886272"/>
                  </a:lnTo>
                  <a:lnTo>
                    <a:pt x="676515" y="1844882"/>
                  </a:lnTo>
                  <a:lnTo>
                    <a:pt x="731147" y="1803491"/>
                  </a:lnTo>
                  <a:lnTo>
                    <a:pt x="785778" y="1762100"/>
                  </a:lnTo>
                  <a:lnTo>
                    <a:pt x="840409" y="1720710"/>
                  </a:lnTo>
                  <a:lnTo>
                    <a:pt x="895041" y="1679319"/>
                  </a:lnTo>
                  <a:lnTo>
                    <a:pt x="949672" y="1637928"/>
                  </a:lnTo>
                  <a:lnTo>
                    <a:pt x="1004303" y="1596538"/>
                  </a:lnTo>
                  <a:lnTo>
                    <a:pt x="1058935" y="1555147"/>
                  </a:lnTo>
                  <a:lnTo>
                    <a:pt x="1113566" y="1513756"/>
                  </a:lnTo>
                  <a:lnTo>
                    <a:pt x="1168197" y="1472366"/>
                  </a:lnTo>
                  <a:lnTo>
                    <a:pt x="1222829" y="1430975"/>
                  </a:lnTo>
                  <a:lnTo>
                    <a:pt x="1277460" y="1389584"/>
                  </a:lnTo>
                  <a:lnTo>
                    <a:pt x="1332091" y="1348194"/>
                  </a:lnTo>
                  <a:lnTo>
                    <a:pt x="1386723" y="1306803"/>
                  </a:lnTo>
                  <a:lnTo>
                    <a:pt x="1441354" y="1265412"/>
                  </a:lnTo>
                  <a:lnTo>
                    <a:pt x="1495985" y="1224022"/>
                  </a:lnTo>
                  <a:lnTo>
                    <a:pt x="1550617" y="1182631"/>
                  </a:lnTo>
                  <a:lnTo>
                    <a:pt x="1605248" y="1141240"/>
                  </a:lnTo>
                  <a:lnTo>
                    <a:pt x="1659879" y="1099850"/>
                  </a:lnTo>
                  <a:lnTo>
                    <a:pt x="1714511" y="1058459"/>
                  </a:lnTo>
                  <a:lnTo>
                    <a:pt x="1769142" y="1017068"/>
                  </a:lnTo>
                  <a:lnTo>
                    <a:pt x="1823773" y="975677"/>
                  </a:lnTo>
                  <a:lnTo>
                    <a:pt x="1878405" y="934287"/>
                  </a:lnTo>
                  <a:lnTo>
                    <a:pt x="1933036" y="8928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315610" y="1848494"/>
              <a:ext cx="1796040" cy="1958731"/>
            </a:xfrm>
            <a:custGeom>
              <a:avLst/>
              <a:pathLst>
                <a:path w="1796040" h="1958731">
                  <a:moveTo>
                    <a:pt x="1796040" y="1958731"/>
                  </a:moveTo>
                  <a:lnTo>
                    <a:pt x="1784388" y="1891188"/>
                  </a:lnTo>
                  <a:lnTo>
                    <a:pt x="1772735" y="1823646"/>
                  </a:lnTo>
                  <a:lnTo>
                    <a:pt x="1761082" y="1756103"/>
                  </a:lnTo>
                  <a:lnTo>
                    <a:pt x="1749429" y="1688561"/>
                  </a:lnTo>
                  <a:lnTo>
                    <a:pt x="1737776" y="1621018"/>
                  </a:lnTo>
                  <a:lnTo>
                    <a:pt x="1726123" y="1553476"/>
                  </a:lnTo>
                  <a:lnTo>
                    <a:pt x="1714471" y="1485933"/>
                  </a:lnTo>
                  <a:lnTo>
                    <a:pt x="1702818" y="1418391"/>
                  </a:lnTo>
                  <a:lnTo>
                    <a:pt x="1691165" y="1350848"/>
                  </a:lnTo>
                  <a:lnTo>
                    <a:pt x="1679512" y="1283306"/>
                  </a:lnTo>
                  <a:lnTo>
                    <a:pt x="1667859" y="1215764"/>
                  </a:lnTo>
                  <a:lnTo>
                    <a:pt x="1656206" y="1148221"/>
                  </a:lnTo>
                  <a:lnTo>
                    <a:pt x="1644554" y="1080679"/>
                  </a:lnTo>
                  <a:lnTo>
                    <a:pt x="1632901" y="1013136"/>
                  </a:lnTo>
                  <a:lnTo>
                    <a:pt x="1621248" y="945594"/>
                  </a:lnTo>
                  <a:lnTo>
                    <a:pt x="1609595" y="878051"/>
                  </a:lnTo>
                  <a:lnTo>
                    <a:pt x="1597942" y="810509"/>
                  </a:lnTo>
                  <a:lnTo>
                    <a:pt x="1586289" y="742966"/>
                  </a:lnTo>
                  <a:lnTo>
                    <a:pt x="1574637" y="675424"/>
                  </a:lnTo>
                  <a:lnTo>
                    <a:pt x="1562984" y="607882"/>
                  </a:lnTo>
                  <a:lnTo>
                    <a:pt x="1551331" y="540339"/>
                  </a:lnTo>
                  <a:lnTo>
                    <a:pt x="1539678" y="472797"/>
                  </a:lnTo>
                  <a:lnTo>
                    <a:pt x="1528025" y="405254"/>
                  </a:lnTo>
                  <a:lnTo>
                    <a:pt x="1516372" y="337712"/>
                  </a:lnTo>
                  <a:lnTo>
                    <a:pt x="1504720" y="270169"/>
                  </a:lnTo>
                  <a:lnTo>
                    <a:pt x="1493067" y="202627"/>
                  </a:lnTo>
                  <a:lnTo>
                    <a:pt x="1481414" y="135084"/>
                  </a:lnTo>
                  <a:lnTo>
                    <a:pt x="1469761" y="67542"/>
                  </a:lnTo>
                  <a:lnTo>
                    <a:pt x="1458108" y="0"/>
                  </a:lnTo>
                  <a:lnTo>
                    <a:pt x="1391356" y="12695"/>
                  </a:lnTo>
                  <a:lnTo>
                    <a:pt x="1325076" y="27664"/>
                  </a:lnTo>
                  <a:lnTo>
                    <a:pt x="1259346" y="44890"/>
                  </a:lnTo>
                  <a:lnTo>
                    <a:pt x="1194244" y="64353"/>
                  </a:lnTo>
                  <a:lnTo>
                    <a:pt x="1129845" y="86029"/>
                  </a:lnTo>
                  <a:lnTo>
                    <a:pt x="1066225" y="109894"/>
                  </a:lnTo>
                  <a:lnTo>
                    <a:pt x="1003458" y="135920"/>
                  </a:lnTo>
                  <a:lnTo>
                    <a:pt x="941616" y="164076"/>
                  </a:lnTo>
                  <a:lnTo>
                    <a:pt x="880774" y="194329"/>
                  </a:lnTo>
                  <a:lnTo>
                    <a:pt x="821001" y="226644"/>
                  </a:lnTo>
                  <a:lnTo>
                    <a:pt x="762367" y="260984"/>
                  </a:lnTo>
                  <a:lnTo>
                    <a:pt x="704941" y="297307"/>
                  </a:lnTo>
                  <a:lnTo>
                    <a:pt x="648791" y="335572"/>
                  </a:lnTo>
                  <a:lnTo>
                    <a:pt x="593981" y="375734"/>
                  </a:lnTo>
                  <a:lnTo>
                    <a:pt x="540576" y="417746"/>
                  </a:lnTo>
                  <a:lnTo>
                    <a:pt x="488638" y="461558"/>
                  </a:lnTo>
                  <a:lnTo>
                    <a:pt x="438228" y="507121"/>
                  </a:lnTo>
                  <a:lnTo>
                    <a:pt x="389405" y="554379"/>
                  </a:lnTo>
                  <a:lnTo>
                    <a:pt x="342226" y="603279"/>
                  </a:lnTo>
                  <a:lnTo>
                    <a:pt x="296745" y="653763"/>
                  </a:lnTo>
                  <a:lnTo>
                    <a:pt x="253017" y="705772"/>
                  </a:lnTo>
                  <a:lnTo>
                    <a:pt x="211092" y="759246"/>
                  </a:lnTo>
                  <a:lnTo>
                    <a:pt x="171019" y="814121"/>
                  </a:lnTo>
                  <a:lnTo>
                    <a:pt x="132846" y="870333"/>
                  </a:lnTo>
                  <a:lnTo>
                    <a:pt x="96616" y="927818"/>
                  </a:lnTo>
                  <a:lnTo>
                    <a:pt x="62372" y="986507"/>
                  </a:lnTo>
                  <a:lnTo>
                    <a:pt x="30154" y="1046333"/>
                  </a:lnTo>
                  <a:lnTo>
                    <a:pt x="0" y="1107225"/>
                  </a:lnTo>
                  <a:lnTo>
                    <a:pt x="61932" y="1136587"/>
                  </a:lnTo>
                  <a:lnTo>
                    <a:pt x="123864" y="1165949"/>
                  </a:lnTo>
                  <a:lnTo>
                    <a:pt x="185797" y="1195311"/>
                  </a:lnTo>
                  <a:lnTo>
                    <a:pt x="247729" y="1224674"/>
                  </a:lnTo>
                  <a:lnTo>
                    <a:pt x="309662" y="1254036"/>
                  </a:lnTo>
                  <a:lnTo>
                    <a:pt x="371594" y="1283398"/>
                  </a:lnTo>
                  <a:lnTo>
                    <a:pt x="433527" y="1312760"/>
                  </a:lnTo>
                  <a:lnTo>
                    <a:pt x="495459" y="1342123"/>
                  </a:lnTo>
                  <a:lnTo>
                    <a:pt x="557391" y="1371485"/>
                  </a:lnTo>
                  <a:lnTo>
                    <a:pt x="619324" y="1400847"/>
                  </a:lnTo>
                  <a:lnTo>
                    <a:pt x="681256" y="1430210"/>
                  </a:lnTo>
                  <a:lnTo>
                    <a:pt x="743189" y="1459572"/>
                  </a:lnTo>
                  <a:lnTo>
                    <a:pt x="805121" y="1488934"/>
                  </a:lnTo>
                  <a:lnTo>
                    <a:pt x="867054" y="1518296"/>
                  </a:lnTo>
                  <a:lnTo>
                    <a:pt x="928986" y="1547659"/>
                  </a:lnTo>
                  <a:lnTo>
                    <a:pt x="990919" y="1577021"/>
                  </a:lnTo>
                  <a:lnTo>
                    <a:pt x="1052851" y="1606383"/>
                  </a:lnTo>
                  <a:lnTo>
                    <a:pt x="1114783" y="1635745"/>
                  </a:lnTo>
                  <a:lnTo>
                    <a:pt x="1176716" y="1665108"/>
                  </a:lnTo>
                  <a:lnTo>
                    <a:pt x="1238648" y="1694470"/>
                  </a:lnTo>
                  <a:lnTo>
                    <a:pt x="1300581" y="1723832"/>
                  </a:lnTo>
                  <a:lnTo>
                    <a:pt x="1362513" y="1753195"/>
                  </a:lnTo>
                  <a:lnTo>
                    <a:pt x="1424446" y="1782557"/>
                  </a:lnTo>
                  <a:lnTo>
                    <a:pt x="1486378" y="1811919"/>
                  </a:lnTo>
                  <a:lnTo>
                    <a:pt x="1548311" y="1841281"/>
                  </a:lnTo>
                  <a:lnTo>
                    <a:pt x="1610243" y="1870644"/>
                  </a:lnTo>
                  <a:lnTo>
                    <a:pt x="1672175" y="1900006"/>
                  </a:lnTo>
                  <a:lnTo>
                    <a:pt x="1734108" y="19293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773719" y="1820983"/>
              <a:ext cx="337932" cy="1986241"/>
            </a:xfrm>
            <a:custGeom>
              <a:avLst/>
              <a:pathLst>
                <a:path w="337932" h="1986241">
                  <a:moveTo>
                    <a:pt x="337932" y="1986241"/>
                  </a:moveTo>
                  <a:lnTo>
                    <a:pt x="335335" y="1917750"/>
                  </a:lnTo>
                  <a:lnTo>
                    <a:pt x="332738" y="1849259"/>
                  </a:lnTo>
                  <a:lnTo>
                    <a:pt x="330142" y="1780768"/>
                  </a:lnTo>
                  <a:lnTo>
                    <a:pt x="327545" y="1712277"/>
                  </a:lnTo>
                  <a:lnTo>
                    <a:pt x="324949" y="1643786"/>
                  </a:lnTo>
                  <a:lnTo>
                    <a:pt x="322352" y="1575294"/>
                  </a:lnTo>
                  <a:lnTo>
                    <a:pt x="319756" y="1506803"/>
                  </a:lnTo>
                  <a:lnTo>
                    <a:pt x="317159" y="1438312"/>
                  </a:lnTo>
                  <a:lnTo>
                    <a:pt x="314563" y="1369821"/>
                  </a:lnTo>
                  <a:lnTo>
                    <a:pt x="311966" y="1301330"/>
                  </a:lnTo>
                  <a:lnTo>
                    <a:pt x="309369" y="1232839"/>
                  </a:lnTo>
                  <a:lnTo>
                    <a:pt x="306773" y="1164348"/>
                  </a:lnTo>
                  <a:lnTo>
                    <a:pt x="304176" y="1095857"/>
                  </a:lnTo>
                  <a:lnTo>
                    <a:pt x="301580" y="1027366"/>
                  </a:lnTo>
                  <a:lnTo>
                    <a:pt x="298983" y="958875"/>
                  </a:lnTo>
                  <a:lnTo>
                    <a:pt x="296387" y="890384"/>
                  </a:lnTo>
                  <a:lnTo>
                    <a:pt x="293790" y="821893"/>
                  </a:lnTo>
                  <a:lnTo>
                    <a:pt x="291194" y="753401"/>
                  </a:lnTo>
                  <a:lnTo>
                    <a:pt x="288597" y="684910"/>
                  </a:lnTo>
                  <a:lnTo>
                    <a:pt x="286000" y="616419"/>
                  </a:lnTo>
                  <a:lnTo>
                    <a:pt x="283404" y="547928"/>
                  </a:lnTo>
                  <a:lnTo>
                    <a:pt x="280807" y="479437"/>
                  </a:lnTo>
                  <a:lnTo>
                    <a:pt x="278211" y="410946"/>
                  </a:lnTo>
                  <a:lnTo>
                    <a:pt x="275614" y="342455"/>
                  </a:lnTo>
                  <a:lnTo>
                    <a:pt x="273018" y="273964"/>
                  </a:lnTo>
                  <a:lnTo>
                    <a:pt x="270421" y="205473"/>
                  </a:lnTo>
                  <a:lnTo>
                    <a:pt x="267825" y="136982"/>
                  </a:lnTo>
                  <a:lnTo>
                    <a:pt x="265228" y="68491"/>
                  </a:lnTo>
                  <a:lnTo>
                    <a:pt x="262632" y="0"/>
                  </a:lnTo>
                  <a:lnTo>
                    <a:pt x="174710" y="5286"/>
                  </a:lnTo>
                  <a:lnTo>
                    <a:pt x="87108" y="14462"/>
                  </a:lnTo>
                  <a:lnTo>
                    <a:pt x="0" y="27510"/>
                  </a:lnTo>
                  <a:lnTo>
                    <a:pt x="11652" y="95052"/>
                  </a:lnTo>
                  <a:lnTo>
                    <a:pt x="23305" y="162595"/>
                  </a:lnTo>
                  <a:lnTo>
                    <a:pt x="34958" y="230137"/>
                  </a:lnTo>
                  <a:lnTo>
                    <a:pt x="46611" y="297680"/>
                  </a:lnTo>
                  <a:lnTo>
                    <a:pt x="58264" y="365222"/>
                  </a:lnTo>
                  <a:lnTo>
                    <a:pt x="69916" y="432765"/>
                  </a:lnTo>
                  <a:lnTo>
                    <a:pt x="81569" y="500307"/>
                  </a:lnTo>
                  <a:lnTo>
                    <a:pt x="93222" y="567850"/>
                  </a:lnTo>
                  <a:lnTo>
                    <a:pt x="104875" y="635392"/>
                  </a:lnTo>
                  <a:lnTo>
                    <a:pt x="116528" y="702934"/>
                  </a:lnTo>
                  <a:lnTo>
                    <a:pt x="128181" y="770477"/>
                  </a:lnTo>
                  <a:lnTo>
                    <a:pt x="139833" y="838019"/>
                  </a:lnTo>
                  <a:lnTo>
                    <a:pt x="151486" y="905562"/>
                  </a:lnTo>
                  <a:lnTo>
                    <a:pt x="163139" y="973104"/>
                  </a:lnTo>
                  <a:lnTo>
                    <a:pt x="174792" y="1040647"/>
                  </a:lnTo>
                  <a:lnTo>
                    <a:pt x="186445" y="1108189"/>
                  </a:lnTo>
                  <a:lnTo>
                    <a:pt x="198098" y="1175732"/>
                  </a:lnTo>
                  <a:lnTo>
                    <a:pt x="209750" y="1243274"/>
                  </a:lnTo>
                  <a:lnTo>
                    <a:pt x="221403" y="1310816"/>
                  </a:lnTo>
                  <a:lnTo>
                    <a:pt x="233056" y="1378359"/>
                  </a:lnTo>
                  <a:lnTo>
                    <a:pt x="244709" y="1445901"/>
                  </a:lnTo>
                  <a:lnTo>
                    <a:pt x="256362" y="1513444"/>
                  </a:lnTo>
                  <a:lnTo>
                    <a:pt x="268015" y="1580986"/>
                  </a:lnTo>
                  <a:lnTo>
                    <a:pt x="279667" y="1648529"/>
                  </a:lnTo>
                  <a:lnTo>
                    <a:pt x="291320" y="1716071"/>
                  </a:lnTo>
                  <a:lnTo>
                    <a:pt x="302973" y="1783614"/>
                  </a:lnTo>
                  <a:lnTo>
                    <a:pt x="314626" y="1851156"/>
                  </a:lnTo>
                  <a:lnTo>
                    <a:pt x="326279" y="19186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036351" y="1819557"/>
              <a:ext cx="75300" cy="1987668"/>
            </a:xfrm>
            <a:custGeom>
              <a:avLst/>
              <a:pathLst>
                <a:path w="75300" h="1987668">
                  <a:moveTo>
                    <a:pt x="75300" y="1987668"/>
                  </a:moveTo>
                  <a:lnTo>
                    <a:pt x="75300" y="1919128"/>
                  </a:lnTo>
                  <a:lnTo>
                    <a:pt x="75300" y="1850587"/>
                  </a:lnTo>
                  <a:lnTo>
                    <a:pt x="75300" y="1782047"/>
                  </a:lnTo>
                  <a:lnTo>
                    <a:pt x="75300" y="1713507"/>
                  </a:lnTo>
                  <a:lnTo>
                    <a:pt x="75300" y="1644966"/>
                  </a:lnTo>
                  <a:lnTo>
                    <a:pt x="75300" y="1576426"/>
                  </a:lnTo>
                  <a:lnTo>
                    <a:pt x="75300" y="1507886"/>
                  </a:lnTo>
                  <a:lnTo>
                    <a:pt x="75300" y="1439346"/>
                  </a:lnTo>
                  <a:lnTo>
                    <a:pt x="75300" y="1370805"/>
                  </a:lnTo>
                  <a:lnTo>
                    <a:pt x="75300" y="1302265"/>
                  </a:lnTo>
                  <a:lnTo>
                    <a:pt x="75300" y="1233725"/>
                  </a:lnTo>
                  <a:lnTo>
                    <a:pt x="75300" y="1165184"/>
                  </a:lnTo>
                  <a:lnTo>
                    <a:pt x="75300" y="1096644"/>
                  </a:lnTo>
                  <a:lnTo>
                    <a:pt x="75300" y="1028104"/>
                  </a:lnTo>
                  <a:lnTo>
                    <a:pt x="75300" y="959564"/>
                  </a:lnTo>
                  <a:lnTo>
                    <a:pt x="75300" y="891023"/>
                  </a:lnTo>
                  <a:lnTo>
                    <a:pt x="75300" y="822483"/>
                  </a:lnTo>
                  <a:lnTo>
                    <a:pt x="75300" y="753943"/>
                  </a:lnTo>
                  <a:lnTo>
                    <a:pt x="75300" y="685402"/>
                  </a:lnTo>
                  <a:lnTo>
                    <a:pt x="75300" y="616862"/>
                  </a:lnTo>
                  <a:lnTo>
                    <a:pt x="75300" y="548322"/>
                  </a:lnTo>
                  <a:lnTo>
                    <a:pt x="75300" y="479782"/>
                  </a:lnTo>
                  <a:lnTo>
                    <a:pt x="75300" y="411241"/>
                  </a:lnTo>
                  <a:lnTo>
                    <a:pt x="75300" y="342701"/>
                  </a:lnTo>
                  <a:lnTo>
                    <a:pt x="75300" y="274161"/>
                  </a:lnTo>
                  <a:lnTo>
                    <a:pt x="75300" y="205620"/>
                  </a:lnTo>
                  <a:lnTo>
                    <a:pt x="75300" y="137080"/>
                  </a:lnTo>
                  <a:lnTo>
                    <a:pt x="75300" y="68540"/>
                  </a:lnTo>
                  <a:lnTo>
                    <a:pt x="75300" y="0"/>
                  </a:lnTo>
                  <a:lnTo>
                    <a:pt x="0" y="1426"/>
                  </a:lnTo>
                  <a:lnTo>
                    <a:pt x="2596" y="69917"/>
                  </a:lnTo>
                  <a:lnTo>
                    <a:pt x="5193" y="138409"/>
                  </a:lnTo>
                  <a:lnTo>
                    <a:pt x="7789" y="206900"/>
                  </a:lnTo>
                  <a:lnTo>
                    <a:pt x="10386" y="275391"/>
                  </a:lnTo>
                  <a:lnTo>
                    <a:pt x="12982" y="343882"/>
                  </a:lnTo>
                  <a:lnTo>
                    <a:pt x="15579" y="412373"/>
                  </a:lnTo>
                  <a:lnTo>
                    <a:pt x="18175" y="480864"/>
                  </a:lnTo>
                  <a:lnTo>
                    <a:pt x="20772" y="549355"/>
                  </a:lnTo>
                  <a:lnTo>
                    <a:pt x="23368" y="617846"/>
                  </a:lnTo>
                  <a:lnTo>
                    <a:pt x="25965" y="686337"/>
                  </a:lnTo>
                  <a:lnTo>
                    <a:pt x="28562" y="754828"/>
                  </a:lnTo>
                  <a:lnTo>
                    <a:pt x="31158" y="823319"/>
                  </a:lnTo>
                  <a:lnTo>
                    <a:pt x="33755" y="891810"/>
                  </a:lnTo>
                  <a:lnTo>
                    <a:pt x="36351" y="960302"/>
                  </a:lnTo>
                  <a:lnTo>
                    <a:pt x="38948" y="1028793"/>
                  </a:lnTo>
                  <a:lnTo>
                    <a:pt x="41544" y="1097284"/>
                  </a:lnTo>
                  <a:lnTo>
                    <a:pt x="44141" y="1165775"/>
                  </a:lnTo>
                  <a:lnTo>
                    <a:pt x="46737" y="1234266"/>
                  </a:lnTo>
                  <a:lnTo>
                    <a:pt x="49334" y="1302757"/>
                  </a:lnTo>
                  <a:lnTo>
                    <a:pt x="51931" y="1371248"/>
                  </a:lnTo>
                  <a:lnTo>
                    <a:pt x="54527" y="1439739"/>
                  </a:lnTo>
                  <a:lnTo>
                    <a:pt x="57124" y="1508230"/>
                  </a:lnTo>
                  <a:lnTo>
                    <a:pt x="59720" y="1576721"/>
                  </a:lnTo>
                  <a:lnTo>
                    <a:pt x="62317" y="1645212"/>
                  </a:lnTo>
                  <a:lnTo>
                    <a:pt x="64913" y="1713703"/>
                  </a:lnTo>
                  <a:lnTo>
                    <a:pt x="67510" y="1782195"/>
                  </a:lnTo>
                  <a:lnTo>
                    <a:pt x="70106" y="1850686"/>
                  </a:lnTo>
                  <a:lnTo>
                    <a:pt x="72703" y="191917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833445" y="3560473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61313" y="4975003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73922" y="489140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857337" y="4656220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132686" y="3822804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712994" y="2631455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946452" y="148046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197246" y="19075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12950" y="524732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191882" y="584327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568521" y="55256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073819" y="50309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59576" y="276449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463875" y="152007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710109" y="3432671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710109" y="3408616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710109" y="375828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714854" y="3763033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710109" y="3970034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714854" y="3974779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006862" y="3781785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006862" y="3993530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570129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2020-07-29T05:12:50Z</dcterms:created>
  <dcterms:modified xsi:type="dcterms:W3CDTF">2020-07-29T15:12:51Z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