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300036" y="1412776"/>
              <a:ext cx="5901422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358802" y="1504215"/>
              <a:ext cx="4877594" cy="48775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5797599" y="1991975"/>
              <a:ext cx="241687" cy="1951037"/>
            </a:xfrm>
            <a:custGeom>
              <a:avLst/>
              <a:pathLst>
                <a:path w="241687" h="1951037">
                  <a:moveTo>
                    <a:pt x="0" y="1951037"/>
                  </a:moveTo>
                  <a:lnTo>
                    <a:pt x="8334" y="1884278"/>
                  </a:lnTo>
                  <a:lnTo>
                    <a:pt x="16668" y="1817519"/>
                  </a:lnTo>
                  <a:lnTo>
                    <a:pt x="25002" y="1750760"/>
                  </a:lnTo>
                  <a:lnTo>
                    <a:pt x="33336" y="1684001"/>
                  </a:lnTo>
                  <a:lnTo>
                    <a:pt x="41670" y="1617243"/>
                  </a:lnTo>
                  <a:lnTo>
                    <a:pt x="50004" y="1550484"/>
                  </a:lnTo>
                  <a:lnTo>
                    <a:pt x="58338" y="1483725"/>
                  </a:lnTo>
                  <a:lnTo>
                    <a:pt x="66672" y="1416966"/>
                  </a:lnTo>
                  <a:lnTo>
                    <a:pt x="75006" y="1350207"/>
                  </a:lnTo>
                  <a:lnTo>
                    <a:pt x="83340" y="1283448"/>
                  </a:lnTo>
                  <a:lnTo>
                    <a:pt x="91674" y="1216689"/>
                  </a:lnTo>
                  <a:lnTo>
                    <a:pt x="100008" y="1149930"/>
                  </a:lnTo>
                  <a:lnTo>
                    <a:pt x="108342" y="1083171"/>
                  </a:lnTo>
                  <a:lnTo>
                    <a:pt x="116676" y="1016412"/>
                  </a:lnTo>
                  <a:lnTo>
                    <a:pt x="125010" y="949653"/>
                  </a:lnTo>
                  <a:lnTo>
                    <a:pt x="133344" y="882894"/>
                  </a:lnTo>
                  <a:lnTo>
                    <a:pt x="141678" y="816135"/>
                  </a:lnTo>
                  <a:lnTo>
                    <a:pt x="150012" y="749376"/>
                  </a:lnTo>
                  <a:lnTo>
                    <a:pt x="158346" y="682617"/>
                  </a:lnTo>
                  <a:lnTo>
                    <a:pt x="166680" y="615858"/>
                  </a:lnTo>
                  <a:lnTo>
                    <a:pt x="175015" y="549099"/>
                  </a:lnTo>
                  <a:lnTo>
                    <a:pt x="183349" y="482340"/>
                  </a:lnTo>
                  <a:lnTo>
                    <a:pt x="191683" y="415581"/>
                  </a:lnTo>
                  <a:lnTo>
                    <a:pt x="200017" y="348822"/>
                  </a:lnTo>
                  <a:lnTo>
                    <a:pt x="208351" y="282063"/>
                  </a:lnTo>
                  <a:lnTo>
                    <a:pt x="216685" y="215304"/>
                  </a:lnTo>
                  <a:lnTo>
                    <a:pt x="225019" y="148545"/>
                  </a:lnTo>
                  <a:lnTo>
                    <a:pt x="233353" y="81786"/>
                  </a:lnTo>
                  <a:lnTo>
                    <a:pt x="241687" y="15027"/>
                  </a:lnTo>
                  <a:lnTo>
                    <a:pt x="161355" y="6683"/>
                  </a:lnTo>
                  <a:lnTo>
                    <a:pt x="80746" y="1671"/>
                  </a:lnTo>
                  <a:lnTo>
                    <a:pt x="0" y="0"/>
                  </a:lnTo>
                  <a:lnTo>
                    <a:pt x="0" y="67277"/>
                  </a:lnTo>
                  <a:lnTo>
                    <a:pt x="0" y="134554"/>
                  </a:lnTo>
                  <a:lnTo>
                    <a:pt x="0" y="201831"/>
                  </a:lnTo>
                  <a:lnTo>
                    <a:pt x="0" y="269108"/>
                  </a:lnTo>
                  <a:lnTo>
                    <a:pt x="0" y="336385"/>
                  </a:lnTo>
                  <a:lnTo>
                    <a:pt x="0" y="403663"/>
                  </a:lnTo>
                  <a:lnTo>
                    <a:pt x="0" y="470940"/>
                  </a:lnTo>
                  <a:lnTo>
                    <a:pt x="0" y="538217"/>
                  </a:lnTo>
                  <a:lnTo>
                    <a:pt x="0" y="605494"/>
                  </a:lnTo>
                  <a:lnTo>
                    <a:pt x="0" y="672771"/>
                  </a:lnTo>
                  <a:lnTo>
                    <a:pt x="0" y="740048"/>
                  </a:lnTo>
                  <a:lnTo>
                    <a:pt x="0" y="807326"/>
                  </a:lnTo>
                  <a:lnTo>
                    <a:pt x="0" y="874603"/>
                  </a:lnTo>
                  <a:lnTo>
                    <a:pt x="0" y="941880"/>
                  </a:lnTo>
                  <a:lnTo>
                    <a:pt x="0" y="1009157"/>
                  </a:lnTo>
                  <a:lnTo>
                    <a:pt x="0" y="1076434"/>
                  </a:lnTo>
                  <a:lnTo>
                    <a:pt x="0" y="1143711"/>
                  </a:lnTo>
                  <a:lnTo>
                    <a:pt x="0" y="1210989"/>
                  </a:lnTo>
                  <a:lnTo>
                    <a:pt x="0" y="1278266"/>
                  </a:lnTo>
                  <a:lnTo>
                    <a:pt x="0" y="1345543"/>
                  </a:lnTo>
                  <a:lnTo>
                    <a:pt x="0" y="1412820"/>
                  </a:lnTo>
                  <a:lnTo>
                    <a:pt x="0" y="1480097"/>
                  </a:lnTo>
                  <a:lnTo>
                    <a:pt x="0" y="1547374"/>
                  </a:lnTo>
                  <a:lnTo>
                    <a:pt x="0" y="1614652"/>
                  </a:lnTo>
                  <a:lnTo>
                    <a:pt x="0" y="1681929"/>
                  </a:lnTo>
                  <a:lnTo>
                    <a:pt x="0" y="1749206"/>
                  </a:lnTo>
                  <a:lnTo>
                    <a:pt x="0" y="1816483"/>
                  </a:lnTo>
                  <a:lnTo>
                    <a:pt x="0" y="188376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5797599" y="2007003"/>
              <a:ext cx="1113020" cy="1936010"/>
            </a:xfrm>
            <a:custGeom>
              <a:avLst/>
              <a:pathLst>
                <a:path w="1113020" h="1936010">
                  <a:moveTo>
                    <a:pt x="0" y="1936010"/>
                  </a:moveTo>
                  <a:lnTo>
                    <a:pt x="38380" y="1880754"/>
                  </a:lnTo>
                  <a:lnTo>
                    <a:pt x="76760" y="1825498"/>
                  </a:lnTo>
                  <a:lnTo>
                    <a:pt x="115140" y="1770243"/>
                  </a:lnTo>
                  <a:lnTo>
                    <a:pt x="153520" y="1714987"/>
                  </a:lnTo>
                  <a:lnTo>
                    <a:pt x="191900" y="1659731"/>
                  </a:lnTo>
                  <a:lnTo>
                    <a:pt x="230280" y="1604476"/>
                  </a:lnTo>
                  <a:lnTo>
                    <a:pt x="268660" y="1549220"/>
                  </a:lnTo>
                  <a:lnTo>
                    <a:pt x="307040" y="1493964"/>
                  </a:lnTo>
                  <a:lnTo>
                    <a:pt x="345420" y="1438709"/>
                  </a:lnTo>
                  <a:lnTo>
                    <a:pt x="383800" y="1383453"/>
                  </a:lnTo>
                  <a:lnTo>
                    <a:pt x="422180" y="1328197"/>
                  </a:lnTo>
                  <a:lnTo>
                    <a:pt x="460560" y="1272942"/>
                  </a:lnTo>
                  <a:lnTo>
                    <a:pt x="498940" y="1217686"/>
                  </a:lnTo>
                  <a:lnTo>
                    <a:pt x="537320" y="1162430"/>
                  </a:lnTo>
                  <a:lnTo>
                    <a:pt x="575700" y="1107174"/>
                  </a:lnTo>
                  <a:lnTo>
                    <a:pt x="614080" y="1051919"/>
                  </a:lnTo>
                  <a:lnTo>
                    <a:pt x="652460" y="996663"/>
                  </a:lnTo>
                  <a:lnTo>
                    <a:pt x="690840" y="941407"/>
                  </a:lnTo>
                  <a:lnTo>
                    <a:pt x="729220" y="886152"/>
                  </a:lnTo>
                  <a:lnTo>
                    <a:pt x="767600" y="830896"/>
                  </a:lnTo>
                  <a:lnTo>
                    <a:pt x="805980" y="775640"/>
                  </a:lnTo>
                  <a:lnTo>
                    <a:pt x="844360" y="720385"/>
                  </a:lnTo>
                  <a:lnTo>
                    <a:pt x="882740" y="665129"/>
                  </a:lnTo>
                  <a:lnTo>
                    <a:pt x="921120" y="609873"/>
                  </a:lnTo>
                  <a:lnTo>
                    <a:pt x="959500" y="554618"/>
                  </a:lnTo>
                  <a:lnTo>
                    <a:pt x="997880" y="499362"/>
                  </a:lnTo>
                  <a:lnTo>
                    <a:pt x="1036260" y="444106"/>
                  </a:lnTo>
                  <a:lnTo>
                    <a:pt x="1074640" y="388850"/>
                  </a:lnTo>
                  <a:lnTo>
                    <a:pt x="1113020" y="333595"/>
                  </a:lnTo>
                  <a:lnTo>
                    <a:pt x="1057098" y="296165"/>
                  </a:lnTo>
                  <a:lnTo>
                    <a:pt x="999919" y="260686"/>
                  </a:lnTo>
                  <a:lnTo>
                    <a:pt x="941550" y="227200"/>
                  </a:lnTo>
                  <a:lnTo>
                    <a:pt x="882061" y="195747"/>
                  </a:lnTo>
                  <a:lnTo>
                    <a:pt x="821523" y="166364"/>
                  </a:lnTo>
                  <a:lnTo>
                    <a:pt x="760008" y="139086"/>
                  </a:lnTo>
                  <a:lnTo>
                    <a:pt x="697588" y="113945"/>
                  </a:lnTo>
                  <a:lnTo>
                    <a:pt x="634339" y="90973"/>
                  </a:lnTo>
                  <a:lnTo>
                    <a:pt x="570335" y="70195"/>
                  </a:lnTo>
                  <a:lnTo>
                    <a:pt x="505652" y="51636"/>
                  </a:lnTo>
                  <a:lnTo>
                    <a:pt x="440368" y="35319"/>
                  </a:lnTo>
                  <a:lnTo>
                    <a:pt x="374561" y="21264"/>
                  </a:lnTo>
                  <a:lnTo>
                    <a:pt x="308307" y="9486"/>
                  </a:lnTo>
                  <a:lnTo>
                    <a:pt x="241687" y="0"/>
                  </a:lnTo>
                  <a:lnTo>
                    <a:pt x="233353" y="66758"/>
                  </a:lnTo>
                  <a:lnTo>
                    <a:pt x="225019" y="133517"/>
                  </a:lnTo>
                  <a:lnTo>
                    <a:pt x="216685" y="200276"/>
                  </a:lnTo>
                  <a:lnTo>
                    <a:pt x="208351" y="267035"/>
                  </a:lnTo>
                  <a:lnTo>
                    <a:pt x="200017" y="333794"/>
                  </a:lnTo>
                  <a:lnTo>
                    <a:pt x="191683" y="400553"/>
                  </a:lnTo>
                  <a:lnTo>
                    <a:pt x="183349" y="467312"/>
                  </a:lnTo>
                  <a:lnTo>
                    <a:pt x="175015" y="534071"/>
                  </a:lnTo>
                  <a:lnTo>
                    <a:pt x="166680" y="600830"/>
                  </a:lnTo>
                  <a:lnTo>
                    <a:pt x="158346" y="667589"/>
                  </a:lnTo>
                  <a:lnTo>
                    <a:pt x="150012" y="734348"/>
                  </a:lnTo>
                  <a:lnTo>
                    <a:pt x="141678" y="801107"/>
                  </a:lnTo>
                  <a:lnTo>
                    <a:pt x="133344" y="867866"/>
                  </a:lnTo>
                  <a:lnTo>
                    <a:pt x="125010" y="934625"/>
                  </a:lnTo>
                  <a:lnTo>
                    <a:pt x="116676" y="1001384"/>
                  </a:lnTo>
                  <a:lnTo>
                    <a:pt x="108342" y="1068143"/>
                  </a:lnTo>
                  <a:lnTo>
                    <a:pt x="100008" y="1134902"/>
                  </a:lnTo>
                  <a:lnTo>
                    <a:pt x="91674" y="1201661"/>
                  </a:lnTo>
                  <a:lnTo>
                    <a:pt x="83340" y="1268420"/>
                  </a:lnTo>
                  <a:lnTo>
                    <a:pt x="75006" y="1335179"/>
                  </a:lnTo>
                  <a:lnTo>
                    <a:pt x="66672" y="1401938"/>
                  </a:lnTo>
                  <a:lnTo>
                    <a:pt x="58338" y="1468697"/>
                  </a:lnTo>
                  <a:lnTo>
                    <a:pt x="50004" y="1535456"/>
                  </a:lnTo>
                  <a:lnTo>
                    <a:pt x="41670" y="1602215"/>
                  </a:lnTo>
                  <a:lnTo>
                    <a:pt x="33336" y="1668974"/>
                  </a:lnTo>
                  <a:lnTo>
                    <a:pt x="25002" y="1735733"/>
                  </a:lnTo>
                  <a:lnTo>
                    <a:pt x="16668" y="1802492"/>
                  </a:lnTo>
                  <a:lnTo>
                    <a:pt x="8334" y="186925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5797599" y="2340598"/>
              <a:ext cx="1950933" cy="2964484"/>
            </a:xfrm>
            <a:custGeom>
              <a:avLst/>
              <a:pathLst>
                <a:path w="1950933" h="2964484">
                  <a:moveTo>
                    <a:pt x="0" y="1602415"/>
                  </a:moveTo>
                  <a:lnTo>
                    <a:pt x="48168" y="1649382"/>
                  </a:lnTo>
                  <a:lnTo>
                    <a:pt x="96337" y="1696350"/>
                  </a:lnTo>
                  <a:lnTo>
                    <a:pt x="144506" y="1743318"/>
                  </a:lnTo>
                  <a:lnTo>
                    <a:pt x="192675" y="1790286"/>
                  </a:lnTo>
                  <a:lnTo>
                    <a:pt x="240843" y="1837254"/>
                  </a:lnTo>
                  <a:lnTo>
                    <a:pt x="289012" y="1884222"/>
                  </a:lnTo>
                  <a:lnTo>
                    <a:pt x="337181" y="1931190"/>
                  </a:lnTo>
                  <a:lnTo>
                    <a:pt x="385350" y="1978158"/>
                  </a:lnTo>
                  <a:lnTo>
                    <a:pt x="433519" y="2025126"/>
                  </a:lnTo>
                  <a:lnTo>
                    <a:pt x="481687" y="2072094"/>
                  </a:lnTo>
                  <a:lnTo>
                    <a:pt x="529856" y="2119062"/>
                  </a:lnTo>
                  <a:lnTo>
                    <a:pt x="578025" y="2166030"/>
                  </a:lnTo>
                  <a:lnTo>
                    <a:pt x="626194" y="2212997"/>
                  </a:lnTo>
                  <a:lnTo>
                    <a:pt x="674363" y="2259965"/>
                  </a:lnTo>
                  <a:lnTo>
                    <a:pt x="722531" y="2306933"/>
                  </a:lnTo>
                  <a:lnTo>
                    <a:pt x="770700" y="2353901"/>
                  </a:lnTo>
                  <a:lnTo>
                    <a:pt x="818869" y="2400869"/>
                  </a:lnTo>
                  <a:lnTo>
                    <a:pt x="867038" y="2447837"/>
                  </a:lnTo>
                  <a:lnTo>
                    <a:pt x="915207" y="2494805"/>
                  </a:lnTo>
                  <a:lnTo>
                    <a:pt x="963375" y="2541773"/>
                  </a:lnTo>
                  <a:lnTo>
                    <a:pt x="1011544" y="2588741"/>
                  </a:lnTo>
                  <a:lnTo>
                    <a:pt x="1059713" y="2635709"/>
                  </a:lnTo>
                  <a:lnTo>
                    <a:pt x="1107882" y="2682677"/>
                  </a:lnTo>
                  <a:lnTo>
                    <a:pt x="1156050" y="2729645"/>
                  </a:lnTo>
                  <a:lnTo>
                    <a:pt x="1204219" y="2776612"/>
                  </a:lnTo>
                  <a:lnTo>
                    <a:pt x="1252388" y="2823580"/>
                  </a:lnTo>
                  <a:lnTo>
                    <a:pt x="1300557" y="2870548"/>
                  </a:lnTo>
                  <a:lnTo>
                    <a:pt x="1348726" y="2917516"/>
                  </a:lnTo>
                  <a:lnTo>
                    <a:pt x="1396894" y="2964484"/>
                  </a:lnTo>
                  <a:lnTo>
                    <a:pt x="1442453" y="2916141"/>
                  </a:lnTo>
                  <a:lnTo>
                    <a:pt x="1486339" y="2866276"/>
                  </a:lnTo>
                  <a:lnTo>
                    <a:pt x="1528502" y="2814945"/>
                  </a:lnTo>
                  <a:lnTo>
                    <a:pt x="1568893" y="2762208"/>
                  </a:lnTo>
                  <a:lnTo>
                    <a:pt x="1607466" y="2708128"/>
                  </a:lnTo>
                  <a:lnTo>
                    <a:pt x="1644175" y="2652765"/>
                  </a:lnTo>
                  <a:lnTo>
                    <a:pt x="1678978" y="2596185"/>
                  </a:lnTo>
                  <a:lnTo>
                    <a:pt x="1711835" y="2538453"/>
                  </a:lnTo>
                  <a:lnTo>
                    <a:pt x="1742708" y="2479636"/>
                  </a:lnTo>
                  <a:lnTo>
                    <a:pt x="1771560" y="2419802"/>
                  </a:lnTo>
                  <a:lnTo>
                    <a:pt x="1798359" y="2359020"/>
                  </a:lnTo>
                  <a:lnTo>
                    <a:pt x="1823073" y="2297362"/>
                  </a:lnTo>
                  <a:lnTo>
                    <a:pt x="1845674" y="2234897"/>
                  </a:lnTo>
                  <a:lnTo>
                    <a:pt x="1866135" y="2171700"/>
                  </a:lnTo>
                  <a:lnTo>
                    <a:pt x="1884433" y="2107843"/>
                  </a:lnTo>
                  <a:lnTo>
                    <a:pt x="1900547" y="2043399"/>
                  </a:lnTo>
                  <a:lnTo>
                    <a:pt x="1914458" y="1978445"/>
                  </a:lnTo>
                  <a:lnTo>
                    <a:pt x="1926149" y="1913055"/>
                  </a:lnTo>
                  <a:lnTo>
                    <a:pt x="1935607" y="1847304"/>
                  </a:lnTo>
                  <a:lnTo>
                    <a:pt x="1942822" y="1781270"/>
                  </a:lnTo>
                  <a:lnTo>
                    <a:pt x="1947785" y="1715029"/>
                  </a:lnTo>
                  <a:lnTo>
                    <a:pt x="1950489" y="1648656"/>
                  </a:lnTo>
                  <a:lnTo>
                    <a:pt x="1950933" y="1582231"/>
                  </a:lnTo>
                  <a:lnTo>
                    <a:pt x="1949115" y="1515828"/>
                  </a:lnTo>
                  <a:lnTo>
                    <a:pt x="1945038" y="1449526"/>
                  </a:lnTo>
                  <a:lnTo>
                    <a:pt x="1938706" y="1383402"/>
                  </a:lnTo>
                  <a:lnTo>
                    <a:pt x="1930126" y="1317531"/>
                  </a:lnTo>
                  <a:lnTo>
                    <a:pt x="1919310" y="1251990"/>
                  </a:lnTo>
                  <a:lnTo>
                    <a:pt x="1906268" y="1186856"/>
                  </a:lnTo>
                  <a:lnTo>
                    <a:pt x="1891017" y="1122203"/>
                  </a:lnTo>
                  <a:lnTo>
                    <a:pt x="1873573" y="1058107"/>
                  </a:lnTo>
                  <a:lnTo>
                    <a:pt x="1853958" y="994642"/>
                  </a:lnTo>
                  <a:lnTo>
                    <a:pt x="1832193" y="931881"/>
                  </a:lnTo>
                  <a:lnTo>
                    <a:pt x="1808305" y="869898"/>
                  </a:lnTo>
                  <a:lnTo>
                    <a:pt x="1782320" y="808764"/>
                  </a:lnTo>
                  <a:lnTo>
                    <a:pt x="1754270" y="748550"/>
                  </a:lnTo>
                  <a:lnTo>
                    <a:pt x="1724186" y="689326"/>
                  </a:lnTo>
                  <a:lnTo>
                    <a:pt x="1692103" y="631160"/>
                  </a:lnTo>
                  <a:lnTo>
                    <a:pt x="1658058" y="574120"/>
                  </a:lnTo>
                  <a:lnTo>
                    <a:pt x="1622092" y="518272"/>
                  </a:lnTo>
                  <a:lnTo>
                    <a:pt x="1584245" y="463681"/>
                  </a:lnTo>
                  <a:lnTo>
                    <a:pt x="1544562" y="410410"/>
                  </a:lnTo>
                  <a:lnTo>
                    <a:pt x="1503088" y="358520"/>
                  </a:lnTo>
                  <a:lnTo>
                    <a:pt x="1459872" y="308073"/>
                  </a:lnTo>
                  <a:lnTo>
                    <a:pt x="1414964" y="259126"/>
                  </a:lnTo>
                  <a:lnTo>
                    <a:pt x="1368415" y="211736"/>
                  </a:lnTo>
                  <a:lnTo>
                    <a:pt x="1320280" y="165958"/>
                  </a:lnTo>
                  <a:lnTo>
                    <a:pt x="1270615" y="121845"/>
                  </a:lnTo>
                  <a:lnTo>
                    <a:pt x="1219477" y="79449"/>
                  </a:lnTo>
                  <a:lnTo>
                    <a:pt x="1166925" y="38818"/>
                  </a:lnTo>
                  <a:lnTo>
                    <a:pt x="1113020" y="0"/>
                  </a:lnTo>
                  <a:lnTo>
                    <a:pt x="1074640" y="55255"/>
                  </a:lnTo>
                  <a:lnTo>
                    <a:pt x="1036260" y="110511"/>
                  </a:lnTo>
                  <a:lnTo>
                    <a:pt x="997880" y="165767"/>
                  </a:lnTo>
                  <a:lnTo>
                    <a:pt x="959500" y="221022"/>
                  </a:lnTo>
                  <a:lnTo>
                    <a:pt x="921120" y="276278"/>
                  </a:lnTo>
                  <a:lnTo>
                    <a:pt x="882740" y="331534"/>
                  </a:lnTo>
                  <a:lnTo>
                    <a:pt x="844360" y="386789"/>
                  </a:lnTo>
                  <a:lnTo>
                    <a:pt x="805980" y="442045"/>
                  </a:lnTo>
                  <a:lnTo>
                    <a:pt x="767600" y="497301"/>
                  </a:lnTo>
                  <a:lnTo>
                    <a:pt x="729220" y="552556"/>
                  </a:lnTo>
                  <a:lnTo>
                    <a:pt x="690840" y="607812"/>
                  </a:lnTo>
                  <a:lnTo>
                    <a:pt x="652460" y="663068"/>
                  </a:lnTo>
                  <a:lnTo>
                    <a:pt x="614080" y="718323"/>
                  </a:lnTo>
                  <a:lnTo>
                    <a:pt x="575700" y="773579"/>
                  </a:lnTo>
                  <a:lnTo>
                    <a:pt x="537320" y="828835"/>
                  </a:lnTo>
                  <a:lnTo>
                    <a:pt x="498940" y="884091"/>
                  </a:lnTo>
                  <a:lnTo>
                    <a:pt x="460560" y="939346"/>
                  </a:lnTo>
                  <a:lnTo>
                    <a:pt x="422180" y="994602"/>
                  </a:lnTo>
                  <a:lnTo>
                    <a:pt x="383800" y="1049858"/>
                  </a:lnTo>
                  <a:lnTo>
                    <a:pt x="345420" y="1105113"/>
                  </a:lnTo>
                  <a:lnTo>
                    <a:pt x="307040" y="1160369"/>
                  </a:lnTo>
                  <a:lnTo>
                    <a:pt x="268660" y="1215625"/>
                  </a:lnTo>
                  <a:lnTo>
                    <a:pt x="230280" y="1270880"/>
                  </a:lnTo>
                  <a:lnTo>
                    <a:pt x="191900" y="1326136"/>
                  </a:lnTo>
                  <a:lnTo>
                    <a:pt x="153520" y="1381392"/>
                  </a:lnTo>
                  <a:lnTo>
                    <a:pt x="115140" y="1436647"/>
                  </a:lnTo>
                  <a:lnTo>
                    <a:pt x="76760" y="1491903"/>
                  </a:lnTo>
                  <a:lnTo>
                    <a:pt x="38380" y="154715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5174689" y="3943013"/>
              <a:ext cx="2019805" cy="1950808"/>
            </a:xfrm>
            <a:custGeom>
              <a:avLst/>
              <a:pathLst>
                <a:path w="2019805" h="1950808">
                  <a:moveTo>
                    <a:pt x="622910" y="0"/>
                  </a:moveTo>
                  <a:lnTo>
                    <a:pt x="601430" y="63756"/>
                  </a:lnTo>
                  <a:lnTo>
                    <a:pt x="579951" y="127512"/>
                  </a:lnTo>
                  <a:lnTo>
                    <a:pt x="558471" y="191268"/>
                  </a:lnTo>
                  <a:lnTo>
                    <a:pt x="536991" y="255024"/>
                  </a:lnTo>
                  <a:lnTo>
                    <a:pt x="515512" y="318780"/>
                  </a:lnTo>
                  <a:lnTo>
                    <a:pt x="494032" y="382536"/>
                  </a:lnTo>
                  <a:lnTo>
                    <a:pt x="472552" y="446292"/>
                  </a:lnTo>
                  <a:lnTo>
                    <a:pt x="451073" y="510048"/>
                  </a:lnTo>
                  <a:lnTo>
                    <a:pt x="429593" y="573804"/>
                  </a:lnTo>
                  <a:lnTo>
                    <a:pt x="408113" y="637561"/>
                  </a:lnTo>
                  <a:lnTo>
                    <a:pt x="386634" y="701317"/>
                  </a:lnTo>
                  <a:lnTo>
                    <a:pt x="365154" y="765073"/>
                  </a:lnTo>
                  <a:lnTo>
                    <a:pt x="343674" y="828829"/>
                  </a:lnTo>
                  <a:lnTo>
                    <a:pt x="322195" y="892585"/>
                  </a:lnTo>
                  <a:lnTo>
                    <a:pt x="300715" y="956341"/>
                  </a:lnTo>
                  <a:lnTo>
                    <a:pt x="279235" y="1020097"/>
                  </a:lnTo>
                  <a:lnTo>
                    <a:pt x="257756" y="1083853"/>
                  </a:lnTo>
                  <a:lnTo>
                    <a:pt x="236276" y="1147609"/>
                  </a:lnTo>
                  <a:lnTo>
                    <a:pt x="214796" y="1211366"/>
                  </a:lnTo>
                  <a:lnTo>
                    <a:pt x="193317" y="1275122"/>
                  </a:lnTo>
                  <a:lnTo>
                    <a:pt x="171837" y="1338878"/>
                  </a:lnTo>
                  <a:lnTo>
                    <a:pt x="150357" y="1402634"/>
                  </a:lnTo>
                  <a:lnTo>
                    <a:pt x="128878" y="1466390"/>
                  </a:lnTo>
                  <a:lnTo>
                    <a:pt x="107398" y="1530146"/>
                  </a:lnTo>
                  <a:lnTo>
                    <a:pt x="85918" y="1593902"/>
                  </a:lnTo>
                  <a:lnTo>
                    <a:pt x="64439" y="1657658"/>
                  </a:lnTo>
                  <a:lnTo>
                    <a:pt x="42959" y="1721414"/>
                  </a:lnTo>
                  <a:lnTo>
                    <a:pt x="21479" y="1785171"/>
                  </a:lnTo>
                  <a:lnTo>
                    <a:pt x="0" y="1848927"/>
                  </a:lnTo>
                  <a:lnTo>
                    <a:pt x="63266" y="1869050"/>
                  </a:lnTo>
                  <a:lnTo>
                    <a:pt x="127181" y="1887008"/>
                  </a:lnTo>
                  <a:lnTo>
                    <a:pt x="191670" y="1902782"/>
                  </a:lnTo>
                  <a:lnTo>
                    <a:pt x="256659" y="1916353"/>
                  </a:lnTo>
                  <a:lnTo>
                    <a:pt x="322071" y="1927704"/>
                  </a:lnTo>
                  <a:lnTo>
                    <a:pt x="387832" y="1936824"/>
                  </a:lnTo>
                  <a:lnTo>
                    <a:pt x="453865" y="1943700"/>
                  </a:lnTo>
                  <a:lnTo>
                    <a:pt x="520093" y="1948326"/>
                  </a:lnTo>
                  <a:lnTo>
                    <a:pt x="586441" y="1950697"/>
                  </a:lnTo>
                  <a:lnTo>
                    <a:pt x="652831" y="1950808"/>
                  </a:lnTo>
                  <a:lnTo>
                    <a:pt x="719187" y="1948660"/>
                  </a:lnTo>
                  <a:lnTo>
                    <a:pt x="785430" y="1944257"/>
                  </a:lnTo>
                  <a:lnTo>
                    <a:pt x="851486" y="1937602"/>
                  </a:lnTo>
                  <a:lnTo>
                    <a:pt x="917277" y="1928703"/>
                  </a:lnTo>
                  <a:lnTo>
                    <a:pt x="982727" y="1917571"/>
                  </a:lnTo>
                  <a:lnTo>
                    <a:pt x="1047761" y="1904219"/>
                  </a:lnTo>
                  <a:lnTo>
                    <a:pt x="1112302" y="1888661"/>
                  </a:lnTo>
                  <a:lnTo>
                    <a:pt x="1176277" y="1870917"/>
                  </a:lnTo>
                  <a:lnTo>
                    <a:pt x="1239611" y="1851007"/>
                  </a:lnTo>
                  <a:lnTo>
                    <a:pt x="1302231" y="1828953"/>
                  </a:lnTo>
                  <a:lnTo>
                    <a:pt x="1364065" y="1804782"/>
                  </a:lnTo>
                  <a:lnTo>
                    <a:pt x="1425040" y="1778520"/>
                  </a:lnTo>
                  <a:lnTo>
                    <a:pt x="1485086" y="1750200"/>
                  </a:lnTo>
                  <a:lnTo>
                    <a:pt x="1544135" y="1719852"/>
                  </a:lnTo>
                  <a:lnTo>
                    <a:pt x="1602116" y="1687514"/>
                  </a:lnTo>
                  <a:lnTo>
                    <a:pt x="1658964" y="1653221"/>
                  </a:lnTo>
                  <a:lnTo>
                    <a:pt x="1714612" y="1617014"/>
                  </a:lnTo>
                  <a:lnTo>
                    <a:pt x="1768996" y="1578935"/>
                  </a:lnTo>
                  <a:lnTo>
                    <a:pt x="1822052" y="1539027"/>
                  </a:lnTo>
                  <a:lnTo>
                    <a:pt x="1873721" y="1497338"/>
                  </a:lnTo>
                  <a:lnTo>
                    <a:pt x="1923941" y="1453914"/>
                  </a:lnTo>
                  <a:lnTo>
                    <a:pt x="1972654" y="1408807"/>
                  </a:lnTo>
                  <a:lnTo>
                    <a:pt x="2019805" y="1362069"/>
                  </a:lnTo>
                  <a:lnTo>
                    <a:pt x="1971636" y="1315101"/>
                  </a:lnTo>
                  <a:lnTo>
                    <a:pt x="1923467" y="1268133"/>
                  </a:lnTo>
                  <a:lnTo>
                    <a:pt x="1875298" y="1221165"/>
                  </a:lnTo>
                  <a:lnTo>
                    <a:pt x="1827130" y="1174197"/>
                  </a:lnTo>
                  <a:lnTo>
                    <a:pt x="1778961" y="1127229"/>
                  </a:lnTo>
                  <a:lnTo>
                    <a:pt x="1730792" y="1080262"/>
                  </a:lnTo>
                  <a:lnTo>
                    <a:pt x="1682623" y="1033294"/>
                  </a:lnTo>
                  <a:lnTo>
                    <a:pt x="1634454" y="986326"/>
                  </a:lnTo>
                  <a:lnTo>
                    <a:pt x="1586286" y="939358"/>
                  </a:lnTo>
                  <a:lnTo>
                    <a:pt x="1538117" y="892390"/>
                  </a:lnTo>
                  <a:lnTo>
                    <a:pt x="1489948" y="845422"/>
                  </a:lnTo>
                  <a:lnTo>
                    <a:pt x="1441779" y="798454"/>
                  </a:lnTo>
                  <a:lnTo>
                    <a:pt x="1393611" y="751486"/>
                  </a:lnTo>
                  <a:lnTo>
                    <a:pt x="1345442" y="704518"/>
                  </a:lnTo>
                  <a:lnTo>
                    <a:pt x="1297273" y="657550"/>
                  </a:lnTo>
                  <a:lnTo>
                    <a:pt x="1249104" y="610582"/>
                  </a:lnTo>
                  <a:lnTo>
                    <a:pt x="1200935" y="563614"/>
                  </a:lnTo>
                  <a:lnTo>
                    <a:pt x="1152767" y="516647"/>
                  </a:lnTo>
                  <a:lnTo>
                    <a:pt x="1104598" y="469679"/>
                  </a:lnTo>
                  <a:lnTo>
                    <a:pt x="1056429" y="422711"/>
                  </a:lnTo>
                  <a:lnTo>
                    <a:pt x="1008260" y="375743"/>
                  </a:lnTo>
                  <a:lnTo>
                    <a:pt x="960091" y="328775"/>
                  </a:lnTo>
                  <a:lnTo>
                    <a:pt x="911923" y="281807"/>
                  </a:lnTo>
                  <a:lnTo>
                    <a:pt x="863754" y="234839"/>
                  </a:lnTo>
                  <a:lnTo>
                    <a:pt x="815585" y="187871"/>
                  </a:lnTo>
                  <a:lnTo>
                    <a:pt x="767416" y="140903"/>
                  </a:lnTo>
                  <a:lnTo>
                    <a:pt x="719247" y="93935"/>
                  </a:lnTo>
                  <a:lnTo>
                    <a:pt x="671079" y="4696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610388" y="3943013"/>
              <a:ext cx="1187210" cy="1848927"/>
            </a:xfrm>
            <a:custGeom>
              <a:avLst/>
              <a:pathLst>
                <a:path w="1187210" h="1848927">
                  <a:moveTo>
                    <a:pt x="1187210" y="0"/>
                  </a:moveTo>
                  <a:lnTo>
                    <a:pt x="1146272" y="53387"/>
                  </a:lnTo>
                  <a:lnTo>
                    <a:pt x="1105334" y="106775"/>
                  </a:lnTo>
                  <a:lnTo>
                    <a:pt x="1064395" y="160163"/>
                  </a:lnTo>
                  <a:lnTo>
                    <a:pt x="1023457" y="213551"/>
                  </a:lnTo>
                  <a:lnTo>
                    <a:pt x="982519" y="266939"/>
                  </a:lnTo>
                  <a:lnTo>
                    <a:pt x="941581" y="320327"/>
                  </a:lnTo>
                  <a:lnTo>
                    <a:pt x="900642" y="373715"/>
                  </a:lnTo>
                  <a:lnTo>
                    <a:pt x="859704" y="427103"/>
                  </a:lnTo>
                  <a:lnTo>
                    <a:pt x="818766" y="480491"/>
                  </a:lnTo>
                  <a:lnTo>
                    <a:pt x="777827" y="533879"/>
                  </a:lnTo>
                  <a:lnTo>
                    <a:pt x="736889" y="587267"/>
                  </a:lnTo>
                  <a:lnTo>
                    <a:pt x="695951" y="640655"/>
                  </a:lnTo>
                  <a:lnTo>
                    <a:pt x="655012" y="694043"/>
                  </a:lnTo>
                  <a:lnTo>
                    <a:pt x="614074" y="747431"/>
                  </a:lnTo>
                  <a:lnTo>
                    <a:pt x="573136" y="800819"/>
                  </a:lnTo>
                  <a:lnTo>
                    <a:pt x="532197" y="854207"/>
                  </a:lnTo>
                  <a:lnTo>
                    <a:pt x="491259" y="907595"/>
                  </a:lnTo>
                  <a:lnTo>
                    <a:pt x="450321" y="960983"/>
                  </a:lnTo>
                  <a:lnTo>
                    <a:pt x="409383" y="1014370"/>
                  </a:lnTo>
                  <a:lnTo>
                    <a:pt x="368444" y="1067758"/>
                  </a:lnTo>
                  <a:lnTo>
                    <a:pt x="327506" y="1121146"/>
                  </a:lnTo>
                  <a:lnTo>
                    <a:pt x="286568" y="1174534"/>
                  </a:lnTo>
                  <a:lnTo>
                    <a:pt x="245629" y="1227922"/>
                  </a:lnTo>
                  <a:lnTo>
                    <a:pt x="204691" y="1281310"/>
                  </a:lnTo>
                  <a:lnTo>
                    <a:pt x="163753" y="1334698"/>
                  </a:lnTo>
                  <a:lnTo>
                    <a:pt x="122814" y="1388086"/>
                  </a:lnTo>
                  <a:lnTo>
                    <a:pt x="81876" y="1441474"/>
                  </a:lnTo>
                  <a:lnTo>
                    <a:pt x="40938" y="1494862"/>
                  </a:lnTo>
                  <a:lnTo>
                    <a:pt x="0" y="1548250"/>
                  </a:lnTo>
                  <a:lnTo>
                    <a:pt x="57415" y="1590632"/>
                  </a:lnTo>
                  <a:lnTo>
                    <a:pt x="116341" y="1630885"/>
                  </a:lnTo>
                  <a:lnTo>
                    <a:pt x="176700" y="1668957"/>
                  </a:lnTo>
                  <a:lnTo>
                    <a:pt x="238412" y="1704796"/>
                  </a:lnTo>
                  <a:lnTo>
                    <a:pt x="301392" y="1738354"/>
                  </a:lnTo>
                  <a:lnTo>
                    <a:pt x="365558" y="1769586"/>
                  </a:lnTo>
                  <a:lnTo>
                    <a:pt x="430823" y="1798451"/>
                  </a:lnTo>
                  <a:lnTo>
                    <a:pt x="497100" y="1824909"/>
                  </a:lnTo>
                  <a:lnTo>
                    <a:pt x="564300" y="1848927"/>
                  </a:lnTo>
                  <a:lnTo>
                    <a:pt x="585780" y="1785171"/>
                  </a:lnTo>
                  <a:lnTo>
                    <a:pt x="607259" y="1721414"/>
                  </a:lnTo>
                  <a:lnTo>
                    <a:pt x="628739" y="1657658"/>
                  </a:lnTo>
                  <a:lnTo>
                    <a:pt x="650219" y="1593902"/>
                  </a:lnTo>
                  <a:lnTo>
                    <a:pt x="671698" y="1530146"/>
                  </a:lnTo>
                  <a:lnTo>
                    <a:pt x="693178" y="1466390"/>
                  </a:lnTo>
                  <a:lnTo>
                    <a:pt x="714658" y="1402634"/>
                  </a:lnTo>
                  <a:lnTo>
                    <a:pt x="736137" y="1338878"/>
                  </a:lnTo>
                  <a:lnTo>
                    <a:pt x="757617" y="1275122"/>
                  </a:lnTo>
                  <a:lnTo>
                    <a:pt x="779097" y="1211366"/>
                  </a:lnTo>
                  <a:lnTo>
                    <a:pt x="800576" y="1147609"/>
                  </a:lnTo>
                  <a:lnTo>
                    <a:pt x="822056" y="1083853"/>
                  </a:lnTo>
                  <a:lnTo>
                    <a:pt x="843536" y="1020097"/>
                  </a:lnTo>
                  <a:lnTo>
                    <a:pt x="865015" y="956341"/>
                  </a:lnTo>
                  <a:lnTo>
                    <a:pt x="886495" y="892585"/>
                  </a:lnTo>
                  <a:lnTo>
                    <a:pt x="907975" y="828829"/>
                  </a:lnTo>
                  <a:lnTo>
                    <a:pt x="929454" y="765073"/>
                  </a:lnTo>
                  <a:lnTo>
                    <a:pt x="950934" y="701317"/>
                  </a:lnTo>
                  <a:lnTo>
                    <a:pt x="972414" y="637561"/>
                  </a:lnTo>
                  <a:lnTo>
                    <a:pt x="993893" y="573804"/>
                  </a:lnTo>
                  <a:lnTo>
                    <a:pt x="1015373" y="510048"/>
                  </a:lnTo>
                  <a:lnTo>
                    <a:pt x="1036853" y="446292"/>
                  </a:lnTo>
                  <a:lnTo>
                    <a:pt x="1058332" y="382536"/>
                  </a:lnTo>
                  <a:lnTo>
                    <a:pt x="1079812" y="318780"/>
                  </a:lnTo>
                  <a:lnTo>
                    <a:pt x="1101292" y="255024"/>
                  </a:lnTo>
                  <a:lnTo>
                    <a:pt x="1122771" y="191268"/>
                  </a:lnTo>
                  <a:lnTo>
                    <a:pt x="1144251" y="127512"/>
                  </a:lnTo>
                  <a:lnTo>
                    <a:pt x="1165731" y="6375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242487" y="3943013"/>
              <a:ext cx="1555111" cy="1548250"/>
            </a:xfrm>
            <a:custGeom>
              <a:avLst/>
              <a:pathLst>
                <a:path w="1555111" h="1548250">
                  <a:moveTo>
                    <a:pt x="1555111" y="0"/>
                  </a:moveTo>
                  <a:lnTo>
                    <a:pt x="1501487" y="40627"/>
                  </a:lnTo>
                  <a:lnTo>
                    <a:pt x="1447862" y="81255"/>
                  </a:lnTo>
                  <a:lnTo>
                    <a:pt x="1394238" y="121883"/>
                  </a:lnTo>
                  <a:lnTo>
                    <a:pt x="1340613" y="162511"/>
                  </a:lnTo>
                  <a:lnTo>
                    <a:pt x="1286989" y="203139"/>
                  </a:lnTo>
                  <a:lnTo>
                    <a:pt x="1233364" y="243767"/>
                  </a:lnTo>
                  <a:lnTo>
                    <a:pt x="1179740" y="284395"/>
                  </a:lnTo>
                  <a:lnTo>
                    <a:pt x="1126115" y="325023"/>
                  </a:lnTo>
                  <a:lnTo>
                    <a:pt x="1072490" y="365651"/>
                  </a:lnTo>
                  <a:lnTo>
                    <a:pt x="1018866" y="406278"/>
                  </a:lnTo>
                  <a:lnTo>
                    <a:pt x="965241" y="446906"/>
                  </a:lnTo>
                  <a:lnTo>
                    <a:pt x="911617" y="487534"/>
                  </a:lnTo>
                  <a:lnTo>
                    <a:pt x="857992" y="528162"/>
                  </a:lnTo>
                  <a:lnTo>
                    <a:pt x="804368" y="568790"/>
                  </a:lnTo>
                  <a:lnTo>
                    <a:pt x="750743" y="609418"/>
                  </a:lnTo>
                  <a:lnTo>
                    <a:pt x="697119" y="650046"/>
                  </a:lnTo>
                  <a:lnTo>
                    <a:pt x="643494" y="690674"/>
                  </a:lnTo>
                  <a:lnTo>
                    <a:pt x="589870" y="731302"/>
                  </a:lnTo>
                  <a:lnTo>
                    <a:pt x="536245" y="771929"/>
                  </a:lnTo>
                  <a:lnTo>
                    <a:pt x="482620" y="812557"/>
                  </a:lnTo>
                  <a:lnTo>
                    <a:pt x="428996" y="853185"/>
                  </a:lnTo>
                  <a:lnTo>
                    <a:pt x="375371" y="893813"/>
                  </a:lnTo>
                  <a:lnTo>
                    <a:pt x="321747" y="934441"/>
                  </a:lnTo>
                  <a:lnTo>
                    <a:pt x="268122" y="975069"/>
                  </a:lnTo>
                  <a:lnTo>
                    <a:pt x="214498" y="1015697"/>
                  </a:lnTo>
                  <a:lnTo>
                    <a:pt x="160873" y="1056325"/>
                  </a:lnTo>
                  <a:lnTo>
                    <a:pt x="107249" y="1096953"/>
                  </a:lnTo>
                  <a:lnTo>
                    <a:pt x="53624" y="1137580"/>
                  </a:lnTo>
                  <a:lnTo>
                    <a:pt x="0" y="1178208"/>
                  </a:lnTo>
                  <a:lnTo>
                    <a:pt x="46282" y="1236924"/>
                  </a:lnTo>
                  <a:lnTo>
                    <a:pt x="94779" y="1293823"/>
                  </a:lnTo>
                  <a:lnTo>
                    <a:pt x="145421" y="1348822"/>
                  </a:lnTo>
                  <a:lnTo>
                    <a:pt x="198133" y="1401841"/>
                  </a:lnTo>
                  <a:lnTo>
                    <a:pt x="252838" y="1452801"/>
                  </a:lnTo>
                  <a:lnTo>
                    <a:pt x="309455" y="1501628"/>
                  </a:lnTo>
                  <a:lnTo>
                    <a:pt x="367900" y="1548250"/>
                  </a:lnTo>
                  <a:lnTo>
                    <a:pt x="408839" y="1494862"/>
                  </a:lnTo>
                  <a:lnTo>
                    <a:pt x="449777" y="1441474"/>
                  </a:lnTo>
                  <a:lnTo>
                    <a:pt x="490715" y="1388086"/>
                  </a:lnTo>
                  <a:lnTo>
                    <a:pt x="531654" y="1334698"/>
                  </a:lnTo>
                  <a:lnTo>
                    <a:pt x="572592" y="1281310"/>
                  </a:lnTo>
                  <a:lnTo>
                    <a:pt x="613530" y="1227922"/>
                  </a:lnTo>
                  <a:lnTo>
                    <a:pt x="654469" y="1174534"/>
                  </a:lnTo>
                  <a:lnTo>
                    <a:pt x="695407" y="1121146"/>
                  </a:lnTo>
                  <a:lnTo>
                    <a:pt x="736345" y="1067758"/>
                  </a:lnTo>
                  <a:lnTo>
                    <a:pt x="777284" y="1014370"/>
                  </a:lnTo>
                  <a:lnTo>
                    <a:pt x="818222" y="960983"/>
                  </a:lnTo>
                  <a:lnTo>
                    <a:pt x="859160" y="907595"/>
                  </a:lnTo>
                  <a:lnTo>
                    <a:pt x="900098" y="854207"/>
                  </a:lnTo>
                  <a:lnTo>
                    <a:pt x="941037" y="800819"/>
                  </a:lnTo>
                  <a:lnTo>
                    <a:pt x="981975" y="747431"/>
                  </a:lnTo>
                  <a:lnTo>
                    <a:pt x="1022913" y="694043"/>
                  </a:lnTo>
                  <a:lnTo>
                    <a:pt x="1063852" y="640655"/>
                  </a:lnTo>
                  <a:lnTo>
                    <a:pt x="1104790" y="587267"/>
                  </a:lnTo>
                  <a:lnTo>
                    <a:pt x="1145728" y="533879"/>
                  </a:lnTo>
                  <a:lnTo>
                    <a:pt x="1186667" y="480491"/>
                  </a:lnTo>
                  <a:lnTo>
                    <a:pt x="1227605" y="427103"/>
                  </a:lnTo>
                  <a:lnTo>
                    <a:pt x="1268543" y="373715"/>
                  </a:lnTo>
                  <a:lnTo>
                    <a:pt x="1309481" y="320327"/>
                  </a:lnTo>
                  <a:lnTo>
                    <a:pt x="1350420" y="266939"/>
                  </a:lnTo>
                  <a:lnTo>
                    <a:pt x="1391358" y="213551"/>
                  </a:lnTo>
                  <a:lnTo>
                    <a:pt x="1432296" y="160163"/>
                  </a:lnTo>
                  <a:lnTo>
                    <a:pt x="1473235" y="106775"/>
                  </a:lnTo>
                  <a:lnTo>
                    <a:pt x="1514173" y="5338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846561" y="3107199"/>
              <a:ext cx="1951037" cy="2014022"/>
            </a:xfrm>
            <a:custGeom>
              <a:avLst/>
              <a:pathLst>
                <a:path w="1951037" h="2014022">
                  <a:moveTo>
                    <a:pt x="1951037" y="835813"/>
                  </a:moveTo>
                  <a:lnTo>
                    <a:pt x="1890246" y="806992"/>
                  </a:lnTo>
                  <a:lnTo>
                    <a:pt x="1829455" y="778171"/>
                  </a:lnTo>
                  <a:lnTo>
                    <a:pt x="1768664" y="749350"/>
                  </a:lnTo>
                  <a:lnTo>
                    <a:pt x="1707873" y="720529"/>
                  </a:lnTo>
                  <a:lnTo>
                    <a:pt x="1647082" y="691707"/>
                  </a:lnTo>
                  <a:lnTo>
                    <a:pt x="1586291" y="662886"/>
                  </a:lnTo>
                  <a:lnTo>
                    <a:pt x="1525499" y="634065"/>
                  </a:lnTo>
                  <a:lnTo>
                    <a:pt x="1464708" y="605244"/>
                  </a:lnTo>
                  <a:lnTo>
                    <a:pt x="1403917" y="576423"/>
                  </a:lnTo>
                  <a:lnTo>
                    <a:pt x="1343126" y="547602"/>
                  </a:lnTo>
                  <a:lnTo>
                    <a:pt x="1282335" y="518780"/>
                  </a:lnTo>
                  <a:lnTo>
                    <a:pt x="1221544" y="489959"/>
                  </a:lnTo>
                  <a:lnTo>
                    <a:pt x="1160753" y="461138"/>
                  </a:lnTo>
                  <a:lnTo>
                    <a:pt x="1099962" y="432317"/>
                  </a:lnTo>
                  <a:lnTo>
                    <a:pt x="1039171" y="403496"/>
                  </a:lnTo>
                  <a:lnTo>
                    <a:pt x="978379" y="374675"/>
                  </a:lnTo>
                  <a:lnTo>
                    <a:pt x="917588" y="345853"/>
                  </a:lnTo>
                  <a:lnTo>
                    <a:pt x="856797" y="317032"/>
                  </a:lnTo>
                  <a:lnTo>
                    <a:pt x="796006" y="288211"/>
                  </a:lnTo>
                  <a:lnTo>
                    <a:pt x="735215" y="259390"/>
                  </a:lnTo>
                  <a:lnTo>
                    <a:pt x="674424" y="230569"/>
                  </a:lnTo>
                  <a:lnTo>
                    <a:pt x="613633" y="201748"/>
                  </a:lnTo>
                  <a:lnTo>
                    <a:pt x="552842" y="172926"/>
                  </a:lnTo>
                  <a:lnTo>
                    <a:pt x="492051" y="144105"/>
                  </a:lnTo>
                  <a:lnTo>
                    <a:pt x="431260" y="115284"/>
                  </a:lnTo>
                  <a:lnTo>
                    <a:pt x="370468" y="86463"/>
                  </a:lnTo>
                  <a:lnTo>
                    <a:pt x="309677" y="57642"/>
                  </a:lnTo>
                  <a:lnTo>
                    <a:pt x="248886" y="28821"/>
                  </a:lnTo>
                  <a:lnTo>
                    <a:pt x="188095" y="0"/>
                  </a:lnTo>
                  <a:lnTo>
                    <a:pt x="160627" y="60584"/>
                  </a:lnTo>
                  <a:lnTo>
                    <a:pt x="135240" y="122069"/>
                  </a:lnTo>
                  <a:lnTo>
                    <a:pt x="111964" y="184384"/>
                  </a:lnTo>
                  <a:lnTo>
                    <a:pt x="90826" y="247456"/>
                  </a:lnTo>
                  <a:lnTo>
                    <a:pt x="71850" y="311213"/>
                  </a:lnTo>
                  <a:lnTo>
                    <a:pt x="55059" y="375579"/>
                  </a:lnTo>
                  <a:lnTo>
                    <a:pt x="40472" y="440480"/>
                  </a:lnTo>
                  <a:lnTo>
                    <a:pt x="28105" y="505840"/>
                  </a:lnTo>
                  <a:lnTo>
                    <a:pt x="17974" y="571584"/>
                  </a:lnTo>
                  <a:lnTo>
                    <a:pt x="10090" y="637636"/>
                  </a:lnTo>
                  <a:lnTo>
                    <a:pt x="4463" y="703917"/>
                  </a:lnTo>
                  <a:lnTo>
                    <a:pt x="1098" y="770352"/>
                  </a:lnTo>
                  <a:lnTo>
                    <a:pt x="0" y="836864"/>
                  </a:lnTo>
                  <a:lnTo>
                    <a:pt x="1169" y="903373"/>
                  </a:lnTo>
                  <a:lnTo>
                    <a:pt x="4606" y="969805"/>
                  </a:lnTo>
                  <a:lnTo>
                    <a:pt x="10305" y="1036080"/>
                  </a:lnTo>
                  <a:lnTo>
                    <a:pt x="18260" y="1102123"/>
                  </a:lnTo>
                  <a:lnTo>
                    <a:pt x="28462" y="1167856"/>
                  </a:lnTo>
                  <a:lnTo>
                    <a:pt x="40898" y="1233204"/>
                  </a:lnTo>
                  <a:lnTo>
                    <a:pt x="55556" y="1298089"/>
                  </a:lnTo>
                  <a:lnTo>
                    <a:pt x="72416" y="1362437"/>
                  </a:lnTo>
                  <a:lnTo>
                    <a:pt x="91461" y="1426173"/>
                  </a:lnTo>
                  <a:lnTo>
                    <a:pt x="112667" y="1489222"/>
                  </a:lnTo>
                  <a:lnTo>
                    <a:pt x="136010" y="1551512"/>
                  </a:lnTo>
                  <a:lnTo>
                    <a:pt x="161463" y="1612970"/>
                  </a:lnTo>
                  <a:lnTo>
                    <a:pt x="188996" y="1673525"/>
                  </a:lnTo>
                  <a:lnTo>
                    <a:pt x="218578" y="1733105"/>
                  </a:lnTo>
                  <a:lnTo>
                    <a:pt x="250173" y="1791643"/>
                  </a:lnTo>
                  <a:lnTo>
                    <a:pt x="283746" y="1849070"/>
                  </a:lnTo>
                  <a:lnTo>
                    <a:pt x="319257" y="1905318"/>
                  </a:lnTo>
                  <a:lnTo>
                    <a:pt x="356664" y="1960324"/>
                  </a:lnTo>
                  <a:lnTo>
                    <a:pt x="395925" y="2014022"/>
                  </a:lnTo>
                  <a:lnTo>
                    <a:pt x="449550" y="1973394"/>
                  </a:lnTo>
                  <a:lnTo>
                    <a:pt x="503174" y="1932766"/>
                  </a:lnTo>
                  <a:lnTo>
                    <a:pt x="556799" y="1892138"/>
                  </a:lnTo>
                  <a:lnTo>
                    <a:pt x="610423" y="1851510"/>
                  </a:lnTo>
                  <a:lnTo>
                    <a:pt x="664048" y="1810883"/>
                  </a:lnTo>
                  <a:lnTo>
                    <a:pt x="717673" y="1770255"/>
                  </a:lnTo>
                  <a:lnTo>
                    <a:pt x="771297" y="1729627"/>
                  </a:lnTo>
                  <a:lnTo>
                    <a:pt x="824922" y="1688999"/>
                  </a:lnTo>
                  <a:lnTo>
                    <a:pt x="878546" y="1648371"/>
                  </a:lnTo>
                  <a:lnTo>
                    <a:pt x="932171" y="1607743"/>
                  </a:lnTo>
                  <a:lnTo>
                    <a:pt x="985795" y="1567115"/>
                  </a:lnTo>
                  <a:lnTo>
                    <a:pt x="1039420" y="1526487"/>
                  </a:lnTo>
                  <a:lnTo>
                    <a:pt x="1093044" y="1485859"/>
                  </a:lnTo>
                  <a:lnTo>
                    <a:pt x="1146669" y="1445232"/>
                  </a:lnTo>
                  <a:lnTo>
                    <a:pt x="1200293" y="1404604"/>
                  </a:lnTo>
                  <a:lnTo>
                    <a:pt x="1253918" y="1363976"/>
                  </a:lnTo>
                  <a:lnTo>
                    <a:pt x="1307543" y="1323348"/>
                  </a:lnTo>
                  <a:lnTo>
                    <a:pt x="1361167" y="1282720"/>
                  </a:lnTo>
                  <a:lnTo>
                    <a:pt x="1414792" y="1242092"/>
                  </a:lnTo>
                  <a:lnTo>
                    <a:pt x="1468416" y="1201464"/>
                  </a:lnTo>
                  <a:lnTo>
                    <a:pt x="1522041" y="1160836"/>
                  </a:lnTo>
                  <a:lnTo>
                    <a:pt x="1575665" y="1120208"/>
                  </a:lnTo>
                  <a:lnTo>
                    <a:pt x="1629290" y="1079581"/>
                  </a:lnTo>
                  <a:lnTo>
                    <a:pt x="1682914" y="1038953"/>
                  </a:lnTo>
                  <a:lnTo>
                    <a:pt x="1736539" y="998325"/>
                  </a:lnTo>
                  <a:lnTo>
                    <a:pt x="1790163" y="957697"/>
                  </a:lnTo>
                  <a:lnTo>
                    <a:pt x="1843788" y="917069"/>
                  </a:lnTo>
                  <a:lnTo>
                    <a:pt x="1897413" y="87644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034657" y="2020379"/>
              <a:ext cx="1762941" cy="1922633"/>
            </a:xfrm>
            <a:custGeom>
              <a:avLst/>
              <a:pathLst>
                <a:path w="1762941" h="1922633">
                  <a:moveTo>
                    <a:pt x="1762941" y="1922633"/>
                  </a:moveTo>
                  <a:lnTo>
                    <a:pt x="1751503" y="1856336"/>
                  </a:lnTo>
                  <a:lnTo>
                    <a:pt x="1740065" y="1790038"/>
                  </a:lnTo>
                  <a:lnTo>
                    <a:pt x="1728627" y="1723740"/>
                  </a:lnTo>
                  <a:lnTo>
                    <a:pt x="1717189" y="1657443"/>
                  </a:lnTo>
                  <a:lnTo>
                    <a:pt x="1705751" y="1591145"/>
                  </a:lnTo>
                  <a:lnTo>
                    <a:pt x="1694313" y="1524847"/>
                  </a:lnTo>
                  <a:lnTo>
                    <a:pt x="1682875" y="1458549"/>
                  </a:lnTo>
                  <a:lnTo>
                    <a:pt x="1671437" y="1392252"/>
                  </a:lnTo>
                  <a:lnTo>
                    <a:pt x="1659999" y="1325954"/>
                  </a:lnTo>
                  <a:lnTo>
                    <a:pt x="1648561" y="1259656"/>
                  </a:lnTo>
                  <a:lnTo>
                    <a:pt x="1637123" y="1193358"/>
                  </a:lnTo>
                  <a:lnTo>
                    <a:pt x="1625684" y="1127061"/>
                  </a:lnTo>
                  <a:lnTo>
                    <a:pt x="1614246" y="1060763"/>
                  </a:lnTo>
                  <a:lnTo>
                    <a:pt x="1602808" y="994465"/>
                  </a:lnTo>
                  <a:lnTo>
                    <a:pt x="1591370" y="928168"/>
                  </a:lnTo>
                  <a:lnTo>
                    <a:pt x="1579932" y="861870"/>
                  </a:lnTo>
                  <a:lnTo>
                    <a:pt x="1568494" y="795572"/>
                  </a:lnTo>
                  <a:lnTo>
                    <a:pt x="1557056" y="729274"/>
                  </a:lnTo>
                  <a:lnTo>
                    <a:pt x="1545618" y="662977"/>
                  </a:lnTo>
                  <a:lnTo>
                    <a:pt x="1534180" y="596679"/>
                  </a:lnTo>
                  <a:lnTo>
                    <a:pt x="1522742" y="530381"/>
                  </a:lnTo>
                  <a:lnTo>
                    <a:pt x="1511304" y="464084"/>
                  </a:lnTo>
                  <a:lnTo>
                    <a:pt x="1499866" y="397786"/>
                  </a:lnTo>
                  <a:lnTo>
                    <a:pt x="1488427" y="331488"/>
                  </a:lnTo>
                  <a:lnTo>
                    <a:pt x="1476989" y="265190"/>
                  </a:lnTo>
                  <a:lnTo>
                    <a:pt x="1465551" y="198893"/>
                  </a:lnTo>
                  <a:lnTo>
                    <a:pt x="1454113" y="132595"/>
                  </a:lnTo>
                  <a:lnTo>
                    <a:pt x="1442675" y="66297"/>
                  </a:lnTo>
                  <a:lnTo>
                    <a:pt x="1431237" y="0"/>
                  </a:lnTo>
                  <a:lnTo>
                    <a:pt x="1365715" y="12461"/>
                  </a:lnTo>
                  <a:lnTo>
                    <a:pt x="1300656" y="27154"/>
                  </a:lnTo>
                  <a:lnTo>
                    <a:pt x="1236138" y="44063"/>
                  </a:lnTo>
                  <a:lnTo>
                    <a:pt x="1172236" y="63167"/>
                  </a:lnTo>
                  <a:lnTo>
                    <a:pt x="1109024" y="84444"/>
                  </a:lnTo>
                  <a:lnTo>
                    <a:pt x="1046576" y="107869"/>
                  </a:lnTo>
                  <a:lnTo>
                    <a:pt x="984965" y="133415"/>
                  </a:lnTo>
                  <a:lnTo>
                    <a:pt x="924263" y="161052"/>
                  </a:lnTo>
                  <a:lnTo>
                    <a:pt x="864542" y="190748"/>
                  </a:lnTo>
                  <a:lnTo>
                    <a:pt x="805870" y="222468"/>
                  </a:lnTo>
                  <a:lnTo>
                    <a:pt x="748317" y="256174"/>
                  </a:lnTo>
                  <a:lnTo>
                    <a:pt x="691950" y="291828"/>
                  </a:lnTo>
                  <a:lnTo>
                    <a:pt x="636834" y="329388"/>
                  </a:lnTo>
                  <a:lnTo>
                    <a:pt x="583035" y="368810"/>
                  </a:lnTo>
                  <a:lnTo>
                    <a:pt x="530614" y="410047"/>
                  </a:lnTo>
                  <a:lnTo>
                    <a:pt x="479633" y="453052"/>
                  </a:lnTo>
                  <a:lnTo>
                    <a:pt x="430152" y="497775"/>
                  </a:lnTo>
                  <a:lnTo>
                    <a:pt x="382229" y="544163"/>
                  </a:lnTo>
                  <a:lnTo>
                    <a:pt x="335919" y="592162"/>
                  </a:lnTo>
                  <a:lnTo>
                    <a:pt x="291277" y="641715"/>
                  </a:lnTo>
                  <a:lnTo>
                    <a:pt x="248354" y="692766"/>
                  </a:lnTo>
                  <a:lnTo>
                    <a:pt x="207202" y="745254"/>
                  </a:lnTo>
                  <a:lnTo>
                    <a:pt x="167868" y="799117"/>
                  </a:lnTo>
                  <a:lnTo>
                    <a:pt x="130397" y="854294"/>
                  </a:lnTo>
                  <a:lnTo>
                    <a:pt x="94835" y="910719"/>
                  </a:lnTo>
                  <a:lnTo>
                    <a:pt x="61222" y="968327"/>
                  </a:lnTo>
                  <a:lnTo>
                    <a:pt x="29598" y="1027050"/>
                  </a:lnTo>
                  <a:lnTo>
                    <a:pt x="0" y="1086820"/>
                  </a:lnTo>
                  <a:lnTo>
                    <a:pt x="60791" y="1115641"/>
                  </a:lnTo>
                  <a:lnTo>
                    <a:pt x="121582" y="1144462"/>
                  </a:lnTo>
                  <a:lnTo>
                    <a:pt x="182373" y="1173283"/>
                  </a:lnTo>
                  <a:lnTo>
                    <a:pt x="243164" y="1202104"/>
                  </a:lnTo>
                  <a:lnTo>
                    <a:pt x="303955" y="1230925"/>
                  </a:lnTo>
                  <a:lnTo>
                    <a:pt x="364746" y="1259747"/>
                  </a:lnTo>
                  <a:lnTo>
                    <a:pt x="425537" y="1288568"/>
                  </a:lnTo>
                  <a:lnTo>
                    <a:pt x="486328" y="1317389"/>
                  </a:lnTo>
                  <a:lnTo>
                    <a:pt x="547119" y="1346210"/>
                  </a:lnTo>
                  <a:lnTo>
                    <a:pt x="607911" y="1375031"/>
                  </a:lnTo>
                  <a:lnTo>
                    <a:pt x="668702" y="1403852"/>
                  </a:lnTo>
                  <a:lnTo>
                    <a:pt x="729493" y="1432674"/>
                  </a:lnTo>
                  <a:lnTo>
                    <a:pt x="790284" y="1461495"/>
                  </a:lnTo>
                  <a:lnTo>
                    <a:pt x="851075" y="1490316"/>
                  </a:lnTo>
                  <a:lnTo>
                    <a:pt x="911866" y="1519137"/>
                  </a:lnTo>
                  <a:lnTo>
                    <a:pt x="972657" y="1547958"/>
                  </a:lnTo>
                  <a:lnTo>
                    <a:pt x="1033448" y="1576779"/>
                  </a:lnTo>
                  <a:lnTo>
                    <a:pt x="1094239" y="1605601"/>
                  </a:lnTo>
                  <a:lnTo>
                    <a:pt x="1155030" y="1634422"/>
                  </a:lnTo>
                  <a:lnTo>
                    <a:pt x="1215822" y="1663243"/>
                  </a:lnTo>
                  <a:lnTo>
                    <a:pt x="1276613" y="1692064"/>
                  </a:lnTo>
                  <a:lnTo>
                    <a:pt x="1337404" y="1720885"/>
                  </a:lnTo>
                  <a:lnTo>
                    <a:pt x="1398195" y="1749706"/>
                  </a:lnTo>
                  <a:lnTo>
                    <a:pt x="1458986" y="1778528"/>
                  </a:lnTo>
                  <a:lnTo>
                    <a:pt x="1519777" y="1807349"/>
                  </a:lnTo>
                  <a:lnTo>
                    <a:pt x="1580568" y="1836170"/>
                  </a:lnTo>
                  <a:lnTo>
                    <a:pt x="1641359" y="1864991"/>
                  </a:lnTo>
                  <a:lnTo>
                    <a:pt x="1702150" y="189381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5465895" y="1993376"/>
              <a:ext cx="331704" cy="1949637"/>
            </a:xfrm>
            <a:custGeom>
              <a:avLst/>
              <a:pathLst>
                <a:path w="331704" h="1949637">
                  <a:moveTo>
                    <a:pt x="331704" y="1949637"/>
                  </a:moveTo>
                  <a:lnTo>
                    <a:pt x="329155" y="1882408"/>
                  </a:lnTo>
                  <a:lnTo>
                    <a:pt x="326606" y="1815179"/>
                  </a:lnTo>
                  <a:lnTo>
                    <a:pt x="324058" y="1747950"/>
                  </a:lnTo>
                  <a:lnTo>
                    <a:pt x="321509" y="1680721"/>
                  </a:lnTo>
                  <a:lnTo>
                    <a:pt x="318960" y="1613492"/>
                  </a:lnTo>
                  <a:lnTo>
                    <a:pt x="316412" y="1546264"/>
                  </a:lnTo>
                  <a:lnTo>
                    <a:pt x="313863" y="1479035"/>
                  </a:lnTo>
                  <a:lnTo>
                    <a:pt x="311314" y="1411806"/>
                  </a:lnTo>
                  <a:lnTo>
                    <a:pt x="308766" y="1344577"/>
                  </a:lnTo>
                  <a:lnTo>
                    <a:pt x="306217" y="1277348"/>
                  </a:lnTo>
                  <a:lnTo>
                    <a:pt x="303668" y="1210119"/>
                  </a:lnTo>
                  <a:lnTo>
                    <a:pt x="301119" y="1142890"/>
                  </a:lnTo>
                  <a:lnTo>
                    <a:pt x="298571" y="1075661"/>
                  </a:lnTo>
                  <a:lnTo>
                    <a:pt x="296022" y="1008433"/>
                  </a:lnTo>
                  <a:lnTo>
                    <a:pt x="293473" y="941204"/>
                  </a:lnTo>
                  <a:lnTo>
                    <a:pt x="290925" y="873975"/>
                  </a:lnTo>
                  <a:lnTo>
                    <a:pt x="288376" y="806746"/>
                  </a:lnTo>
                  <a:lnTo>
                    <a:pt x="285827" y="739517"/>
                  </a:lnTo>
                  <a:lnTo>
                    <a:pt x="283279" y="672288"/>
                  </a:lnTo>
                  <a:lnTo>
                    <a:pt x="280730" y="605059"/>
                  </a:lnTo>
                  <a:lnTo>
                    <a:pt x="278181" y="537830"/>
                  </a:lnTo>
                  <a:lnTo>
                    <a:pt x="275632" y="470602"/>
                  </a:lnTo>
                  <a:lnTo>
                    <a:pt x="273084" y="403373"/>
                  </a:lnTo>
                  <a:lnTo>
                    <a:pt x="270535" y="336144"/>
                  </a:lnTo>
                  <a:lnTo>
                    <a:pt x="267986" y="268915"/>
                  </a:lnTo>
                  <a:lnTo>
                    <a:pt x="265438" y="201686"/>
                  </a:lnTo>
                  <a:lnTo>
                    <a:pt x="262889" y="134457"/>
                  </a:lnTo>
                  <a:lnTo>
                    <a:pt x="260340" y="67228"/>
                  </a:lnTo>
                  <a:lnTo>
                    <a:pt x="257792" y="0"/>
                  </a:lnTo>
                  <a:lnTo>
                    <a:pt x="171490" y="5188"/>
                  </a:lnTo>
                  <a:lnTo>
                    <a:pt x="85503" y="14195"/>
                  </a:lnTo>
                  <a:lnTo>
                    <a:pt x="0" y="27003"/>
                  </a:lnTo>
                  <a:lnTo>
                    <a:pt x="11438" y="93301"/>
                  </a:lnTo>
                  <a:lnTo>
                    <a:pt x="22876" y="159598"/>
                  </a:lnTo>
                  <a:lnTo>
                    <a:pt x="34314" y="225896"/>
                  </a:lnTo>
                  <a:lnTo>
                    <a:pt x="45752" y="292194"/>
                  </a:lnTo>
                  <a:lnTo>
                    <a:pt x="57190" y="358492"/>
                  </a:lnTo>
                  <a:lnTo>
                    <a:pt x="68628" y="424789"/>
                  </a:lnTo>
                  <a:lnTo>
                    <a:pt x="80066" y="491087"/>
                  </a:lnTo>
                  <a:lnTo>
                    <a:pt x="91504" y="557385"/>
                  </a:lnTo>
                  <a:lnTo>
                    <a:pt x="102942" y="623682"/>
                  </a:lnTo>
                  <a:lnTo>
                    <a:pt x="114380" y="689980"/>
                  </a:lnTo>
                  <a:lnTo>
                    <a:pt x="125818" y="756278"/>
                  </a:lnTo>
                  <a:lnTo>
                    <a:pt x="137256" y="822576"/>
                  </a:lnTo>
                  <a:lnTo>
                    <a:pt x="148695" y="888873"/>
                  </a:lnTo>
                  <a:lnTo>
                    <a:pt x="160133" y="955171"/>
                  </a:lnTo>
                  <a:lnTo>
                    <a:pt x="171571" y="1021469"/>
                  </a:lnTo>
                  <a:lnTo>
                    <a:pt x="183009" y="1087766"/>
                  </a:lnTo>
                  <a:lnTo>
                    <a:pt x="194447" y="1154064"/>
                  </a:lnTo>
                  <a:lnTo>
                    <a:pt x="205885" y="1220362"/>
                  </a:lnTo>
                  <a:lnTo>
                    <a:pt x="217323" y="1286660"/>
                  </a:lnTo>
                  <a:lnTo>
                    <a:pt x="228761" y="1352957"/>
                  </a:lnTo>
                  <a:lnTo>
                    <a:pt x="240199" y="1419255"/>
                  </a:lnTo>
                  <a:lnTo>
                    <a:pt x="251637" y="1485553"/>
                  </a:lnTo>
                  <a:lnTo>
                    <a:pt x="263075" y="1551851"/>
                  </a:lnTo>
                  <a:lnTo>
                    <a:pt x="274513" y="1618148"/>
                  </a:lnTo>
                  <a:lnTo>
                    <a:pt x="285952" y="1684446"/>
                  </a:lnTo>
                  <a:lnTo>
                    <a:pt x="297390" y="1750744"/>
                  </a:lnTo>
                  <a:lnTo>
                    <a:pt x="308828" y="1817041"/>
                  </a:lnTo>
                  <a:lnTo>
                    <a:pt x="320266" y="188333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5723687" y="1991975"/>
              <a:ext cx="73912" cy="1951037"/>
            </a:xfrm>
            <a:custGeom>
              <a:avLst/>
              <a:pathLst>
                <a:path w="73912" h="1951037">
                  <a:moveTo>
                    <a:pt x="73912" y="1951037"/>
                  </a:moveTo>
                  <a:lnTo>
                    <a:pt x="73912" y="1883760"/>
                  </a:lnTo>
                  <a:lnTo>
                    <a:pt x="73912" y="1816483"/>
                  </a:lnTo>
                  <a:lnTo>
                    <a:pt x="73912" y="1749206"/>
                  </a:lnTo>
                  <a:lnTo>
                    <a:pt x="73912" y="1681929"/>
                  </a:lnTo>
                  <a:lnTo>
                    <a:pt x="73912" y="1614652"/>
                  </a:lnTo>
                  <a:lnTo>
                    <a:pt x="73912" y="1547374"/>
                  </a:lnTo>
                  <a:lnTo>
                    <a:pt x="73912" y="1480097"/>
                  </a:lnTo>
                  <a:lnTo>
                    <a:pt x="73912" y="1412820"/>
                  </a:lnTo>
                  <a:lnTo>
                    <a:pt x="73912" y="1345543"/>
                  </a:lnTo>
                  <a:lnTo>
                    <a:pt x="73912" y="1278266"/>
                  </a:lnTo>
                  <a:lnTo>
                    <a:pt x="73912" y="1210989"/>
                  </a:lnTo>
                  <a:lnTo>
                    <a:pt x="73912" y="1143711"/>
                  </a:lnTo>
                  <a:lnTo>
                    <a:pt x="73912" y="1076434"/>
                  </a:lnTo>
                  <a:lnTo>
                    <a:pt x="73912" y="1009157"/>
                  </a:lnTo>
                  <a:lnTo>
                    <a:pt x="73912" y="941880"/>
                  </a:lnTo>
                  <a:lnTo>
                    <a:pt x="73912" y="874603"/>
                  </a:lnTo>
                  <a:lnTo>
                    <a:pt x="73912" y="807326"/>
                  </a:lnTo>
                  <a:lnTo>
                    <a:pt x="73912" y="740048"/>
                  </a:lnTo>
                  <a:lnTo>
                    <a:pt x="73912" y="672771"/>
                  </a:lnTo>
                  <a:lnTo>
                    <a:pt x="73912" y="605494"/>
                  </a:lnTo>
                  <a:lnTo>
                    <a:pt x="73912" y="538217"/>
                  </a:lnTo>
                  <a:lnTo>
                    <a:pt x="73912" y="470940"/>
                  </a:lnTo>
                  <a:lnTo>
                    <a:pt x="73912" y="403663"/>
                  </a:lnTo>
                  <a:lnTo>
                    <a:pt x="73912" y="336385"/>
                  </a:lnTo>
                  <a:lnTo>
                    <a:pt x="73912" y="269108"/>
                  </a:lnTo>
                  <a:lnTo>
                    <a:pt x="73912" y="201831"/>
                  </a:lnTo>
                  <a:lnTo>
                    <a:pt x="73912" y="134554"/>
                  </a:lnTo>
                  <a:lnTo>
                    <a:pt x="73912" y="67277"/>
                  </a:lnTo>
                  <a:lnTo>
                    <a:pt x="73912" y="0"/>
                  </a:lnTo>
                  <a:lnTo>
                    <a:pt x="0" y="1400"/>
                  </a:lnTo>
                  <a:lnTo>
                    <a:pt x="2548" y="68629"/>
                  </a:lnTo>
                  <a:lnTo>
                    <a:pt x="5097" y="135858"/>
                  </a:lnTo>
                  <a:lnTo>
                    <a:pt x="7646" y="203087"/>
                  </a:lnTo>
                  <a:lnTo>
                    <a:pt x="10194" y="270316"/>
                  </a:lnTo>
                  <a:lnTo>
                    <a:pt x="12743" y="337544"/>
                  </a:lnTo>
                  <a:lnTo>
                    <a:pt x="15292" y="404773"/>
                  </a:lnTo>
                  <a:lnTo>
                    <a:pt x="17840" y="472002"/>
                  </a:lnTo>
                  <a:lnTo>
                    <a:pt x="20389" y="539231"/>
                  </a:lnTo>
                  <a:lnTo>
                    <a:pt x="22938" y="606460"/>
                  </a:lnTo>
                  <a:lnTo>
                    <a:pt x="25487" y="673689"/>
                  </a:lnTo>
                  <a:lnTo>
                    <a:pt x="28035" y="740918"/>
                  </a:lnTo>
                  <a:lnTo>
                    <a:pt x="30584" y="808147"/>
                  </a:lnTo>
                  <a:lnTo>
                    <a:pt x="33133" y="875375"/>
                  </a:lnTo>
                  <a:lnTo>
                    <a:pt x="35681" y="942604"/>
                  </a:lnTo>
                  <a:lnTo>
                    <a:pt x="38230" y="1009833"/>
                  </a:lnTo>
                  <a:lnTo>
                    <a:pt x="40779" y="1077062"/>
                  </a:lnTo>
                  <a:lnTo>
                    <a:pt x="43327" y="1144291"/>
                  </a:lnTo>
                  <a:lnTo>
                    <a:pt x="45876" y="1211520"/>
                  </a:lnTo>
                  <a:lnTo>
                    <a:pt x="48425" y="1278749"/>
                  </a:lnTo>
                  <a:lnTo>
                    <a:pt x="50974" y="1345978"/>
                  </a:lnTo>
                  <a:lnTo>
                    <a:pt x="53522" y="1413206"/>
                  </a:lnTo>
                  <a:lnTo>
                    <a:pt x="56071" y="1480435"/>
                  </a:lnTo>
                  <a:lnTo>
                    <a:pt x="58620" y="1547664"/>
                  </a:lnTo>
                  <a:lnTo>
                    <a:pt x="61168" y="1614893"/>
                  </a:lnTo>
                  <a:lnTo>
                    <a:pt x="63717" y="1682122"/>
                  </a:lnTo>
                  <a:lnTo>
                    <a:pt x="66266" y="1749351"/>
                  </a:lnTo>
                  <a:lnTo>
                    <a:pt x="68814" y="1816580"/>
                  </a:lnTo>
                  <a:lnTo>
                    <a:pt x="71363" y="188380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6495084" y="3698589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5441538" y="508705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4871354" y="5005643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4560603" y="4774791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842925" y="3956085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413710" y="2786691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5632400" y="1657459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858972" y="20766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168858" y="535490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4890565" y="593986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4278691" y="562810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793106" y="514251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82811" y="291782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157545" y="169633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8350269" y="3568459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8350269" y="3544404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8350269" y="389407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8355014" y="3898821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8350269" y="410582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8355014" y="4110567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8647022" y="3917573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647022" y="412931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3301865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2020-07-29T05:12:49Z</dcterms:created>
  <dcterms:modified xsi:type="dcterms:W3CDTF">2020-07-29T15:12:50Z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