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381752"/>
              <a:ext cx="7977600" cy="72140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58765" y="473192"/>
              <a:ext cx="6953772" cy="69537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535651" y="1168569"/>
              <a:ext cx="344563" cy="2781509"/>
            </a:xfrm>
            <a:custGeom>
              <a:avLst/>
              <a:pathLst>
                <a:path w="344563" h="2781509">
                  <a:moveTo>
                    <a:pt x="0" y="2781509"/>
                  </a:moveTo>
                  <a:lnTo>
                    <a:pt x="11881" y="2686333"/>
                  </a:lnTo>
                  <a:lnTo>
                    <a:pt x="23762" y="2591158"/>
                  </a:lnTo>
                  <a:lnTo>
                    <a:pt x="35644" y="2495983"/>
                  </a:lnTo>
                  <a:lnTo>
                    <a:pt x="47525" y="2400807"/>
                  </a:lnTo>
                  <a:lnTo>
                    <a:pt x="59407" y="2305632"/>
                  </a:lnTo>
                  <a:lnTo>
                    <a:pt x="71288" y="2210456"/>
                  </a:lnTo>
                  <a:lnTo>
                    <a:pt x="83170" y="2115281"/>
                  </a:lnTo>
                  <a:lnTo>
                    <a:pt x="95051" y="2020106"/>
                  </a:lnTo>
                  <a:lnTo>
                    <a:pt x="106933" y="1924930"/>
                  </a:lnTo>
                  <a:lnTo>
                    <a:pt x="118814" y="1829755"/>
                  </a:lnTo>
                  <a:lnTo>
                    <a:pt x="130696" y="1734580"/>
                  </a:lnTo>
                  <a:lnTo>
                    <a:pt x="142577" y="1639404"/>
                  </a:lnTo>
                  <a:lnTo>
                    <a:pt x="154459" y="1544229"/>
                  </a:lnTo>
                  <a:lnTo>
                    <a:pt x="166340" y="1449054"/>
                  </a:lnTo>
                  <a:lnTo>
                    <a:pt x="178222" y="1353878"/>
                  </a:lnTo>
                  <a:lnTo>
                    <a:pt x="190103" y="1258703"/>
                  </a:lnTo>
                  <a:lnTo>
                    <a:pt x="201985" y="1163528"/>
                  </a:lnTo>
                  <a:lnTo>
                    <a:pt x="213866" y="1068352"/>
                  </a:lnTo>
                  <a:lnTo>
                    <a:pt x="225748" y="973177"/>
                  </a:lnTo>
                  <a:lnTo>
                    <a:pt x="237629" y="878002"/>
                  </a:lnTo>
                  <a:lnTo>
                    <a:pt x="249511" y="782826"/>
                  </a:lnTo>
                  <a:lnTo>
                    <a:pt x="261392" y="687651"/>
                  </a:lnTo>
                  <a:lnTo>
                    <a:pt x="273274" y="592476"/>
                  </a:lnTo>
                  <a:lnTo>
                    <a:pt x="285155" y="497300"/>
                  </a:lnTo>
                  <a:lnTo>
                    <a:pt x="297037" y="402125"/>
                  </a:lnTo>
                  <a:lnTo>
                    <a:pt x="308918" y="306950"/>
                  </a:lnTo>
                  <a:lnTo>
                    <a:pt x="320800" y="211774"/>
                  </a:lnTo>
                  <a:lnTo>
                    <a:pt x="332681" y="116599"/>
                  </a:lnTo>
                  <a:lnTo>
                    <a:pt x="344563" y="21424"/>
                  </a:lnTo>
                  <a:lnTo>
                    <a:pt x="230037" y="9528"/>
                  </a:lnTo>
                  <a:lnTo>
                    <a:pt x="115117" y="2383"/>
                  </a:lnTo>
                  <a:lnTo>
                    <a:pt x="0" y="0"/>
                  </a:lnTo>
                  <a:lnTo>
                    <a:pt x="0" y="95914"/>
                  </a:lnTo>
                  <a:lnTo>
                    <a:pt x="0" y="191828"/>
                  </a:lnTo>
                  <a:lnTo>
                    <a:pt x="0" y="287742"/>
                  </a:lnTo>
                  <a:lnTo>
                    <a:pt x="0" y="383656"/>
                  </a:lnTo>
                  <a:lnTo>
                    <a:pt x="0" y="479570"/>
                  </a:lnTo>
                  <a:lnTo>
                    <a:pt x="0" y="575484"/>
                  </a:lnTo>
                  <a:lnTo>
                    <a:pt x="0" y="671398"/>
                  </a:lnTo>
                  <a:lnTo>
                    <a:pt x="0" y="767312"/>
                  </a:lnTo>
                  <a:lnTo>
                    <a:pt x="0" y="863226"/>
                  </a:lnTo>
                  <a:lnTo>
                    <a:pt x="0" y="959141"/>
                  </a:lnTo>
                  <a:lnTo>
                    <a:pt x="0" y="1055055"/>
                  </a:lnTo>
                  <a:lnTo>
                    <a:pt x="0" y="1150969"/>
                  </a:lnTo>
                  <a:lnTo>
                    <a:pt x="0" y="1246883"/>
                  </a:lnTo>
                  <a:lnTo>
                    <a:pt x="0" y="1342797"/>
                  </a:lnTo>
                  <a:lnTo>
                    <a:pt x="0" y="1438711"/>
                  </a:lnTo>
                  <a:lnTo>
                    <a:pt x="0" y="1534625"/>
                  </a:lnTo>
                  <a:lnTo>
                    <a:pt x="0" y="1630539"/>
                  </a:lnTo>
                  <a:lnTo>
                    <a:pt x="0" y="1726453"/>
                  </a:lnTo>
                  <a:lnTo>
                    <a:pt x="0" y="1822367"/>
                  </a:lnTo>
                  <a:lnTo>
                    <a:pt x="0" y="1918282"/>
                  </a:lnTo>
                  <a:lnTo>
                    <a:pt x="0" y="2014196"/>
                  </a:lnTo>
                  <a:lnTo>
                    <a:pt x="0" y="2110110"/>
                  </a:lnTo>
                  <a:lnTo>
                    <a:pt x="0" y="2206024"/>
                  </a:lnTo>
                  <a:lnTo>
                    <a:pt x="0" y="2301938"/>
                  </a:lnTo>
                  <a:lnTo>
                    <a:pt x="0" y="2397852"/>
                  </a:lnTo>
                  <a:lnTo>
                    <a:pt x="0" y="2493766"/>
                  </a:lnTo>
                  <a:lnTo>
                    <a:pt x="0" y="2589680"/>
                  </a:lnTo>
                  <a:lnTo>
                    <a:pt x="0" y="26855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535651" y="1189993"/>
              <a:ext cx="1586784" cy="2760084"/>
            </a:xfrm>
            <a:custGeom>
              <a:avLst/>
              <a:pathLst>
                <a:path w="1586784" h="2760084">
                  <a:moveTo>
                    <a:pt x="0" y="2760084"/>
                  </a:moveTo>
                  <a:lnTo>
                    <a:pt x="54716" y="2681309"/>
                  </a:lnTo>
                  <a:lnTo>
                    <a:pt x="109433" y="2602533"/>
                  </a:lnTo>
                  <a:lnTo>
                    <a:pt x="164150" y="2523758"/>
                  </a:lnTo>
                  <a:lnTo>
                    <a:pt x="218866" y="2444982"/>
                  </a:lnTo>
                  <a:lnTo>
                    <a:pt x="273583" y="2366206"/>
                  </a:lnTo>
                  <a:lnTo>
                    <a:pt x="328300" y="2287431"/>
                  </a:lnTo>
                  <a:lnTo>
                    <a:pt x="383016" y="2208655"/>
                  </a:lnTo>
                  <a:lnTo>
                    <a:pt x="437733" y="2129880"/>
                  </a:lnTo>
                  <a:lnTo>
                    <a:pt x="492450" y="2051104"/>
                  </a:lnTo>
                  <a:lnTo>
                    <a:pt x="547167" y="1972328"/>
                  </a:lnTo>
                  <a:lnTo>
                    <a:pt x="601883" y="1893553"/>
                  </a:lnTo>
                  <a:lnTo>
                    <a:pt x="656600" y="1814777"/>
                  </a:lnTo>
                  <a:lnTo>
                    <a:pt x="711317" y="1736001"/>
                  </a:lnTo>
                  <a:lnTo>
                    <a:pt x="766033" y="1657226"/>
                  </a:lnTo>
                  <a:lnTo>
                    <a:pt x="820750" y="1578450"/>
                  </a:lnTo>
                  <a:lnTo>
                    <a:pt x="875467" y="1499675"/>
                  </a:lnTo>
                  <a:lnTo>
                    <a:pt x="930184" y="1420899"/>
                  </a:lnTo>
                  <a:lnTo>
                    <a:pt x="984900" y="1342123"/>
                  </a:lnTo>
                  <a:lnTo>
                    <a:pt x="1039617" y="1263348"/>
                  </a:lnTo>
                  <a:lnTo>
                    <a:pt x="1094334" y="1184572"/>
                  </a:lnTo>
                  <a:lnTo>
                    <a:pt x="1149050" y="1105797"/>
                  </a:lnTo>
                  <a:lnTo>
                    <a:pt x="1203767" y="1027021"/>
                  </a:lnTo>
                  <a:lnTo>
                    <a:pt x="1258484" y="948245"/>
                  </a:lnTo>
                  <a:lnTo>
                    <a:pt x="1313201" y="869470"/>
                  </a:lnTo>
                  <a:lnTo>
                    <a:pt x="1367917" y="790694"/>
                  </a:lnTo>
                  <a:lnTo>
                    <a:pt x="1422634" y="711918"/>
                  </a:lnTo>
                  <a:lnTo>
                    <a:pt x="1477351" y="633143"/>
                  </a:lnTo>
                  <a:lnTo>
                    <a:pt x="1532067" y="554367"/>
                  </a:lnTo>
                  <a:lnTo>
                    <a:pt x="1586784" y="475592"/>
                  </a:lnTo>
                  <a:lnTo>
                    <a:pt x="1507059" y="422230"/>
                  </a:lnTo>
                  <a:lnTo>
                    <a:pt x="1425541" y="371649"/>
                  </a:lnTo>
                  <a:lnTo>
                    <a:pt x="1342327" y="323909"/>
                  </a:lnTo>
                  <a:lnTo>
                    <a:pt x="1257516" y="279068"/>
                  </a:lnTo>
                  <a:lnTo>
                    <a:pt x="1171210" y="237178"/>
                  </a:lnTo>
                  <a:lnTo>
                    <a:pt x="1083510" y="198289"/>
                  </a:lnTo>
                  <a:lnTo>
                    <a:pt x="994521" y="162447"/>
                  </a:lnTo>
                  <a:lnTo>
                    <a:pt x="904349" y="129696"/>
                  </a:lnTo>
                  <a:lnTo>
                    <a:pt x="813101" y="100074"/>
                  </a:lnTo>
                  <a:lnTo>
                    <a:pt x="720887" y="73616"/>
                  </a:lnTo>
                  <a:lnTo>
                    <a:pt x="627814" y="50354"/>
                  </a:lnTo>
                  <a:lnTo>
                    <a:pt x="533995" y="30315"/>
                  </a:lnTo>
                  <a:lnTo>
                    <a:pt x="439540" y="13524"/>
                  </a:lnTo>
                  <a:lnTo>
                    <a:pt x="344563" y="0"/>
                  </a:lnTo>
                  <a:lnTo>
                    <a:pt x="332681" y="95175"/>
                  </a:lnTo>
                  <a:lnTo>
                    <a:pt x="320800" y="190350"/>
                  </a:lnTo>
                  <a:lnTo>
                    <a:pt x="308918" y="285526"/>
                  </a:lnTo>
                  <a:lnTo>
                    <a:pt x="297037" y="380701"/>
                  </a:lnTo>
                  <a:lnTo>
                    <a:pt x="285155" y="475876"/>
                  </a:lnTo>
                  <a:lnTo>
                    <a:pt x="273274" y="571052"/>
                  </a:lnTo>
                  <a:lnTo>
                    <a:pt x="261392" y="666227"/>
                  </a:lnTo>
                  <a:lnTo>
                    <a:pt x="249511" y="761402"/>
                  </a:lnTo>
                  <a:lnTo>
                    <a:pt x="237629" y="856578"/>
                  </a:lnTo>
                  <a:lnTo>
                    <a:pt x="225748" y="951753"/>
                  </a:lnTo>
                  <a:lnTo>
                    <a:pt x="213866" y="1046928"/>
                  </a:lnTo>
                  <a:lnTo>
                    <a:pt x="201985" y="1142104"/>
                  </a:lnTo>
                  <a:lnTo>
                    <a:pt x="190103" y="1237279"/>
                  </a:lnTo>
                  <a:lnTo>
                    <a:pt x="178222" y="1332454"/>
                  </a:lnTo>
                  <a:lnTo>
                    <a:pt x="166340" y="1427630"/>
                  </a:lnTo>
                  <a:lnTo>
                    <a:pt x="154459" y="1522805"/>
                  </a:lnTo>
                  <a:lnTo>
                    <a:pt x="142577" y="1617980"/>
                  </a:lnTo>
                  <a:lnTo>
                    <a:pt x="130696" y="1713156"/>
                  </a:lnTo>
                  <a:lnTo>
                    <a:pt x="118814" y="1808331"/>
                  </a:lnTo>
                  <a:lnTo>
                    <a:pt x="106933" y="1903506"/>
                  </a:lnTo>
                  <a:lnTo>
                    <a:pt x="95051" y="1998682"/>
                  </a:lnTo>
                  <a:lnTo>
                    <a:pt x="83170" y="2093857"/>
                  </a:lnTo>
                  <a:lnTo>
                    <a:pt x="71288" y="2189032"/>
                  </a:lnTo>
                  <a:lnTo>
                    <a:pt x="59407" y="2284208"/>
                  </a:lnTo>
                  <a:lnTo>
                    <a:pt x="47525" y="2379383"/>
                  </a:lnTo>
                  <a:lnTo>
                    <a:pt x="35644" y="2474558"/>
                  </a:lnTo>
                  <a:lnTo>
                    <a:pt x="23762" y="2569734"/>
                  </a:lnTo>
                  <a:lnTo>
                    <a:pt x="11881" y="266490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535651" y="1665586"/>
              <a:ext cx="2781360" cy="4226335"/>
            </a:xfrm>
            <a:custGeom>
              <a:avLst/>
              <a:pathLst>
                <a:path w="2781360" h="4226335">
                  <a:moveTo>
                    <a:pt x="0" y="2284492"/>
                  </a:moveTo>
                  <a:lnTo>
                    <a:pt x="68672" y="2351452"/>
                  </a:lnTo>
                  <a:lnTo>
                    <a:pt x="137344" y="2418412"/>
                  </a:lnTo>
                  <a:lnTo>
                    <a:pt x="206016" y="2485373"/>
                  </a:lnTo>
                  <a:lnTo>
                    <a:pt x="274688" y="2552333"/>
                  </a:lnTo>
                  <a:lnTo>
                    <a:pt x="343360" y="2619293"/>
                  </a:lnTo>
                  <a:lnTo>
                    <a:pt x="412032" y="2686253"/>
                  </a:lnTo>
                  <a:lnTo>
                    <a:pt x="480704" y="2753213"/>
                  </a:lnTo>
                  <a:lnTo>
                    <a:pt x="549377" y="2820173"/>
                  </a:lnTo>
                  <a:lnTo>
                    <a:pt x="618049" y="2887133"/>
                  </a:lnTo>
                  <a:lnTo>
                    <a:pt x="686721" y="2954093"/>
                  </a:lnTo>
                  <a:lnTo>
                    <a:pt x="755393" y="3021053"/>
                  </a:lnTo>
                  <a:lnTo>
                    <a:pt x="824065" y="3088013"/>
                  </a:lnTo>
                  <a:lnTo>
                    <a:pt x="892737" y="3154973"/>
                  </a:lnTo>
                  <a:lnTo>
                    <a:pt x="961409" y="3221934"/>
                  </a:lnTo>
                  <a:lnTo>
                    <a:pt x="1030081" y="3288894"/>
                  </a:lnTo>
                  <a:lnTo>
                    <a:pt x="1098754" y="3355854"/>
                  </a:lnTo>
                  <a:lnTo>
                    <a:pt x="1167426" y="3422814"/>
                  </a:lnTo>
                  <a:lnTo>
                    <a:pt x="1236098" y="3489774"/>
                  </a:lnTo>
                  <a:lnTo>
                    <a:pt x="1304770" y="3556734"/>
                  </a:lnTo>
                  <a:lnTo>
                    <a:pt x="1373442" y="3623694"/>
                  </a:lnTo>
                  <a:lnTo>
                    <a:pt x="1442114" y="3690654"/>
                  </a:lnTo>
                  <a:lnTo>
                    <a:pt x="1510786" y="3757614"/>
                  </a:lnTo>
                  <a:lnTo>
                    <a:pt x="1579458" y="3824574"/>
                  </a:lnTo>
                  <a:lnTo>
                    <a:pt x="1648131" y="3891535"/>
                  </a:lnTo>
                  <a:lnTo>
                    <a:pt x="1716803" y="3958495"/>
                  </a:lnTo>
                  <a:lnTo>
                    <a:pt x="1785475" y="4025455"/>
                  </a:lnTo>
                  <a:lnTo>
                    <a:pt x="1854147" y="4092415"/>
                  </a:lnTo>
                  <a:lnTo>
                    <a:pt x="1922819" y="4159375"/>
                  </a:lnTo>
                  <a:lnTo>
                    <a:pt x="1991491" y="4226335"/>
                  </a:lnTo>
                  <a:lnTo>
                    <a:pt x="2056442" y="4157415"/>
                  </a:lnTo>
                  <a:lnTo>
                    <a:pt x="2119008" y="4086323"/>
                  </a:lnTo>
                  <a:lnTo>
                    <a:pt x="2179118" y="4013143"/>
                  </a:lnTo>
                  <a:lnTo>
                    <a:pt x="2236702" y="3937959"/>
                  </a:lnTo>
                  <a:lnTo>
                    <a:pt x="2291693" y="3860859"/>
                  </a:lnTo>
                  <a:lnTo>
                    <a:pt x="2344028" y="3781931"/>
                  </a:lnTo>
                  <a:lnTo>
                    <a:pt x="2393646" y="3701267"/>
                  </a:lnTo>
                  <a:lnTo>
                    <a:pt x="2440488" y="3618961"/>
                  </a:lnTo>
                  <a:lnTo>
                    <a:pt x="2484502" y="3535108"/>
                  </a:lnTo>
                  <a:lnTo>
                    <a:pt x="2525636" y="3449805"/>
                  </a:lnTo>
                  <a:lnTo>
                    <a:pt x="2563842" y="3363152"/>
                  </a:lnTo>
                  <a:lnTo>
                    <a:pt x="2599076" y="3275248"/>
                  </a:lnTo>
                  <a:lnTo>
                    <a:pt x="2631297" y="3186195"/>
                  </a:lnTo>
                  <a:lnTo>
                    <a:pt x="2660467" y="3096097"/>
                  </a:lnTo>
                  <a:lnTo>
                    <a:pt x="2686554" y="3005059"/>
                  </a:lnTo>
                  <a:lnTo>
                    <a:pt x="2709527" y="2913185"/>
                  </a:lnTo>
                  <a:lnTo>
                    <a:pt x="2729358" y="2820582"/>
                  </a:lnTo>
                  <a:lnTo>
                    <a:pt x="2746026" y="2727358"/>
                  </a:lnTo>
                  <a:lnTo>
                    <a:pt x="2759511" y="2633621"/>
                  </a:lnTo>
                  <a:lnTo>
                    <a:pt x="2769796" y="2539479"/>
                  </a:lnTo>
                  <a:lnTo>
                    <a:pt x="2776871" y="2445041"/>
                  </a:lnTo>
                  <a:lnTo>
                    <a:pt x="2780727" y="2350417"/>
                  </a:lnTo>
                  <a:lnTo>
                    <a:pt x="2781360" y="2255717"/>
                  </a:lnTo>
                  <a:lnTo>
                    <a:pt x="2778768" y="2161050"/>
                  </a:lnTo>
                  <a:lnTo>
                    <a:pt x="2772955" y="2066526"/>
                  </a:lnTo>
                  <a:lnTo>
                    <a:pt x="2763928" y="1972255"/>
                  </a:lnTo>
                  <a:lnTo>
                    <a:pt x="2751697" y="1878346"/>
                  </a:lnTo>
                  <a:lnTo>
                    <a:pt x="2736276" y="1784908"/>
                  </a:lnTo>
                  <a:lnTo>
                    <a:pt x="2717683" y="1692048"/>
                  </a:lnTo>
                  <a:lnTo>
                    <a:pt x="2695940" y="1599876"/>
                  </a:lnTo>
                  <a:lnTo>
                    <a:pt x="2671071" y="1508497"/>
                  </a:lnTo>
                  <a:lnTo>
                    <a:pt x="2643106" y="1418018"/>
                  </a:lnTo>
                  <a:lnTo>
                    <a:pt x="2612078" y="1328543"/>
                  </a:lnTo>
                  <a:lnTo>
                    <a:pt x="2578021" y="1240176"/>
                  </a:lnTo>
                  <a:lnTo>
                    <a:pt x="2540976" y="1153020"/>
                  </a:lnTo>
                  <a:lnTo>
                    <a:pt x="2500986" y="1067175"/>
                  </a:lnTo>
                  <a:lnTo>
                    <a:pt x="2458096" y="982742"/>
                  </a:lnTo>
                  <a:lnTo>
                    <a:pt x="2412357" y="899817"/>
                  </a:lnTo>
                  <a:lnTo>
                    <a:pt x="2363821" y="818498"/>
                  </a:lnTo>
                  <a:lnTo>
                    <a:pt x="2312545" y="738878"/>
                  </a:lnTo>
                  <a:lnTo>
                    <a:pt x="2258589" y="661049"/>
                  </a:lnTo>
                  <a:lnTo>
                    <a:pt x="2202014" y="585103"/>
                  </a:lnTo>
                  <a:lnTo>
                    <a:pt x="2142887" y="511127"/>
                  </a:lnTo>
                  <a:lnTo>
                    <a:pt x="2081276" y="439206"/>
                  </a:lnTo>
                  <a:lnTo>
                    <a:pt x="2017252" y="369424"/>
                  </a:lnTo>
                  <a:lnTo>
                    <a:pt x="1950890" y="301863"/>
                  </a:lnTo>
                  <a:lnTo>
                    <a:pt x="1882266" y="236599"/>
                  </a:lnTo>
                  <a:lnTo>
                    <a:pt x="1811460" y="173710"/>
                  </a:lnTo>
                  <a:lnTo>
                    <a:pt x="1738554" y="113267"/>
                  </a:lnTo>
                  <a:lnTo>
                    <a:pt x="1663634" y="55341"/>
                  </a:lnTo>
                  <a:lnTo>
                    <a:pt x="1586784" y="0"/>
                  </a:lnTo>
                  <a:lnTo>
                    <a:pt x="1532067" y="78775"/>
                  </a:lnTo>
                  <a:lnTo>
                    <a:pt x="1477351" y="157551"/>
                  </a:lnTo>
                  <a:lnTo>
                    <a:pt x="1422634" y="236326"/>
                  </a:lnTo>
                  <a:lnTo>
                    <a:pt x="1367917" y="315102"/>
                  </a:lnTo>
                  <a:lnTo>
                    <a:pt x="1313201" y="393878"/>
                  </a:lnTo>
                  <a:lnTo>
                    <a:pt x="1258484" y="472653"/>
                  </a:lnTo>
                  <a:lnTo>
                    <a:pt x="1203767" y="551429"/>
                  </a:lnTo>
                  <a:lnTo>
                    <a:pt x="1149050" y="630204"/>
                  </a:lnTo>
                  <a:lnTo>
                    <a:pt x="1094334" y="708980"/>
                  </a:lnTo>
                  <a:lnTo>
                    <a:pt x="1039617" y="787756"/>
                  </a:lnTo>
                  <a:lnTo>
                    <a:pt x="984900" y="866531"/>
                  </a:lnTo>
                  <a:lnTo>
                    <a:pt x="930184" y="945307"/>
                  </a:lnTo>
                  <a:lnTo>
                    <a:pt x="875467" y="1024082"/>
                  </a:lnTo>
                  <a:lnTo>
                    <a:pt x="820750" y="1102858"/>
                  </a:lnTo>
                  <a:lnTo>
                    <a:pt x="766033" y="1181634"/>
                  </a:lnTo>
                  <a:lnTo>
                    <a:pt x="711317" y="1260409"/>
                  </a:lnTo>
                  <a:lnTo>
                    <a:pt x="656600" y="1339185"/>
                  </a:lnTo>
                  <a:lnTo>
                    <a:pt x="601883" y="1417961"/>
                  </a:lnTo>
                  <a:lnTo>
                    <a:pt x="547167" y="1496736"/>
                  </a:lnTo>
                  <a:lnTo>
                    <a:pt x="492450" y="1575512"/>
                  </a:lnTo>
                  <a:lnTo>
                    <a:pt x="437733" y="1654287"/>
                  </a:lnTo>
                  <a:lnTo>
                    <a:pt x="383016" y="1733063"/>
                  </a:lnTo>
                  <a:lnTo>
                    <a:pt x="328300" y="1811839"/>
                  </a:lnTo>
                  <a:lnTo>
                    <a:pt x="273583" y="1890614"/>
                  </a:lnTo>
                  <a:lnTo>
                    <a:pt x="218866" y="1969390"/>
                  </a:lnTo>
                  <a:lnTo>
                    <a:pt x="164150" y="2048165"/>
                  </a:lnTo>
                  <a:lnTo>
                    <a:pt x="109433" y="2126941"/>
                  </a:lnTo>
                  <a:lnTo>
                    <a:pt x="54716" y="220571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47595" y="3950078"/>
              <a:ext cx="2879547" cy="2781181"/>
            </a:xfrm>
            <a:custGeom>
              <a:avLst/>
              <a:pathLst>
                <a:path w="2879547" h="2781181">
                  <a:moveTo>
                    <a:pt x="888055" y="0"/>
                  </a:moveTo>
                  <a:lnTo>
                    <a:pt x="857433" y="90894"/>
                  </a:lnTo>
                  <a:lnTo>
                    <a:pt x="826810" y="181788"/>
                  </a:lnTo>
                  <a:lnTo>
                    <a:pt x="796188" y="272682"/>
                  </a:lnTo>
                  <a:lnTo>
                    <a:pt x="765565" y="363577"/>
                  </a:lnTo>
                  <a:lnTo>
                    <a:pt x="734942" y="454471"/>
                  </a:lnTo>
                  <a:lnTo>
                    <a:pt x="704320" y="545365"/>
                  </a:lnTo>
                  <a:lnTo>
                    <a:pt x="673697" y="636259"/>
                  </a:lnTo>
                  <a:lnTo>
                    <a:pt x="643075" y="727154"/>
                  </a:lnTo>
                  <a:lnTo>
                    <a:pt x="612452" y="818048"/>
                  </a:lnTo>
                  <a:lnTo>
                    <a:pt x="581829" y="908942"/>
                  </a:lnTo>
                  <a:lnTo>
                    <a:pt x="551207" y="999837"/>
                  </a:lnTo>
                  <a:lnTo>
                    <a:pt x="520584" y="1090731"/>
                  </a:lnTo>
                  <a:lnTo>
                    <a:pt x="489961" y="1181625"/>
                  </a:lnTo>
                  <a:lnTo>
                    <a:pt x="459339" y="1272519"/>
                  </a:lnTo>
                  <a:lnTo>
                    <a:pt x="428716" y="1363414"/>
                  </a:lnTo>
                  <a:lnTo>
                    <a:pt x="398094" y="1454308"/>
                  </a:lnTo>
                  <a:lnTo>
                    <a:pt x="367471" y="1545202"/>
                  </a:lnTo>
                  <a:lnTo>
                    <a:pt x="336848" y="1636097"/>
                  </a:lnTo>
                  <a:lnTo>
                    <a:pt x="306226" y="1726991"/>
                  </a:lnTo>
                  <a:lnTo>
                    <a:pt x="275603" y="1817885"/>
                  </a:lnTo>
                  <a:lnTo>
                    <a:pt x="244980" y="1908779"/>
                  </a:lnTo>
                  <a:lnTo>
                    <a:pt x="214358" y="1999674"/>
                  </a:lnTo>
                  <a:lnTo>
                    <a:pt x="183735" y="2090568"/>
                  </a:lnTo>
                  <a:lnTo>
                    <a:pt x="153113" y="2181462"/>
                  </a:lnTo>
                  <a:lnTo>
                    <a:pt x="122490" y="2272357"/>
                  </a:lnTo>
                  <a:lnTo>
                    <a:pt x="91867" y="2363251"/>
                  </a:lnTo>
                  <a:lnTo>
                    <a:pt x="61245" y="2454145"/>
                  </a:lnTo>
                  <a:lnTo>
                    <a:pt x="30622" y="2545039"/>
                  </a:lnTo>
                  <a:lnTo>
                    <a:pt x="0" y="2635934"/>
                  </a:lnTo>
                  <a:lnTo>
                    <a:pt x="90196" y="2664622"/>
                  </a:lnTo>
                  <a:lnTo>
                    <a:pt x="181317" y="2690225"/>
                  </a:lnTo>
                  <a:lnTo>
                    <a:pt x="273256" y="2712713"/>
                  </a:lnTo>
                  <a:lnTo>
                    <a:pt x="365907" y="2732060"/>
                  </a:lnTo>
                  <a:lnTo>
                    <a:pt x="459163" y="2748243"/>
                  </a:lnTo>
                  <a:lnTo>
                    <a:pt x="552915" y="2761244"/>
                  </a:lnTo>
                  <a:lnTo>
                    <a:pt x="647055" y="2771048"/>
                  </a:lnTo>
                  <a:lnTo>
                    <a:pt x="741475" y="2777644"/>
                  </a:lnTo>
                  <a:lnTo>
                    <a:pt x="836064" y="2781023"/>
                  </a:lnTo>
                  <a:lnTo>
                    <a:pt x="930713" y="2781181"/>
                  </a:lnTo>
                  <a:lnTo>
                    <a:pt x="1025313" y="2778120"/>
                  </a:lnTo>
                  <a:lnTo>
                    <a:pt x="1119754" y="2771842"/>
                  </a:lnTo>
                  <a:lnTo>
                    <a:pt x="1213926" y="2762354"/>
                  </a:lnTo>
                  <a:lnTo>
                    <a:pt x="1307722" y="2749667"/>
                  </a:lnTo>
                  <a:lnTo>
                    <a:pt x="1401031" y="2733797"/>
                  </a:lnTo>
                  <a:lnTo>
                    <a:pt x="1493747" y="2714761"/>
                  </a:lnTo>
                  <a:lnTo>
                    <a:pt x="1585761" y="2692582"/>
                  </a:lnTo>
                  <a:lnTo>
                    <a:pt x="1676967" y="2667285"/>
                  </a:lnTo>
                  <a:lnTo>
                    <a:pt x="1767259" y="2638899"/>
                  </a:lnTo>
                  <a:lnTo>
                    <a:pt x="1856534" y="2607458"/>
                  </a:lnTo>
                  <a:lnTo>
                    <a:pt x="1944687" y="2572998"/>
                  </a:lnTo>
                  <a:lnTo>
                    <a:pt x="2031617" y="2535558"/>
                  </a:lnTo>
                  <a:lnTo>
                    <a:pt x="2117223" y="2495183"/>
                  </a:lnTo>
                  <a:lnTo>
                    <a:pt x="2201405" y="2451918"/>
                  </a:lnTo>
                  <a:lnTo>
                    <a:pt x="2284067" y="2405814"/>
                  </a:lnTo>
                  <a:lnTo>
                    <a:pt x="2365112" y="2356925"/>
                  </a:lnTo>
                  <a:lnTo>
                    <a:pt x="2444447" y="2305306"/>
                  </a:lnTo>
                  <a:lnTo>
                    <a:pt x="2521979" y="2251018"/>
                  </a:lnTo>
                  <a:lnTo>
                    <a:pt x="2597620" y="2194124"/>
                  </a:lnTo>
                  <a:lnTo>
                    <a:pt x="2671281" y="2134689"/>
                  </a:lnTo>
                  <a:lnTo>
                    <a:pt x="2742878" y="2072782"/>
                  </a:lnTo>
                  <a:lnTo>
                    <a:pt x="2812327" y="2008475"/>
                  </a:lnTo>
                  <a:lnTo>
                    <a:pt x="2879547" y="1941842"/>
                  </a:lnTo>
                  <a:lnTo>
                    <a:pt x="2810875" y="1874882"/>
                  </a:lnTo>
                  <a:lnTo>
                    <a:pt x="2742203" y="1807922"/>
                  </a:lnTo>
                  <a:lnTo>
                    <a:pt x="2673531" y="1740962"/>
                  </a:lnTo>
                  <a:lnTo>
                    <a:pt x="2604859" y="1674002"/>
                  </a:lnTo>
                  <a:lnTo>
                    <a:pt x="2536187" y="1607042"/>
                  </a:lnTo>
                  <a:lnTo>
                    <a:pt x="2467514" y="1540082"/>
                  </a:lnTo>
                  <a:lnTo>
                    <a:pt x="2398842" y="1473122"/>
                  </a:lnTo>
                  <a:lnTo>
                    <a:pt x="2330170" y="1406161"/>
                  </a:lnTo>
                  <a:lnTo>
                    <a:pt x="2261498" y="1339201"/>
                  </a:lnTo>
                  <a:lnTo>
                    <a:pt x="2192826" y="1272241"/>
                  </a:lnTo>
                  <a:lnTo>
                    <a:pt x="2124154" y="1205281"/>
                  </a:lnTo>
                  <a:lnTo>
                    <a:pt x="2055482" y="1138321"/>
                  </a:lnTo>
                  <a:lnTo>
                    <a:pt x="1986810" y="1071361"/>
                  </a:lnTo>
                  <a:lnTo>
                    <a:pt x="1918137" y="1004401"/>
                  </a:lnTo>
                  <a:lnTo>
                    <a:pt x="1849465" y="937441"/>
                  </a:lnTo>
                  <a:lnTo>
                    <a:pt x="1780793" y="870481"/>
                  </a:lnTo>
                  <a:lnTo>
                    <a:pt x="1712121" y="803521"/>
                  </a:lnTo>
                  <a:lnTo>
                    <a:pt x="1643449" y="736561"/>
                  </a:lnTo>
                  <a:lnTo>
                    <a:pt x="1574777" y="669600"/>
                  </a:lnTo>
                  <a:lnTo>
                    <a:pt x="1506105" y="602640"/>
                  </a:lnTo>
                  <a:lnTo>
                    <a:pt x="1437432" y="535680"/>
                  </a:lnTo>
                  <a:lnTo>
                    <a:pt x="1368760" y="468720"/>
                  </a:lnTo>
                  <a:lnTo>
                    <a:pt x="1300088" y="401760"/>
                  </a:lnTo>
                  <a:lnTo>
                    <a:pt x="1231416" y="334800"/>
                  </a:lnTo>
                  <a:lnTo>
                    <a:pt x="1162744" y="267840"/>
                  </a:lnTo>
                  <a:lnTo>
                    <a:pt x="1094072" y="200880"/>
                  </a:lnTo>
                  <a:lnTo>
                    <a:pt x="1025400" y="133920"/>
                  </a:lnTo>
                  <a:lnTo>
                    <a:pt x="956728" y="669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843097" y="3950078"/>
              <a:ext cx="1692554" cy="2635934"/>
            </a:xfrm>
            <a:custGeom>
              <a:avLst/>
              <a:pathLst>
                <a:path w="1692554" h="2635934">
                  <a:moveTo>
                    <a:pt x="1692554" y="0"/>
                  </a:moveTo>
                  <a:lnTo>
                    <a:pt x="1634190" y="76112"/>
                  </a:lnTo>
                  <a:lnTo>
                    <a:pt x="1575826" y="152225"/>
                  </a:lnTo>
                  <a:lnTo>
                    <a:pt x="1517462" y="228338"/>
                  </a:lnTo>
                  <a:lnTo>
                    <a:pt x="1459098" y="304451"/>
                  </a:lnTo>
                  <a:lnTo>
                    <a:pt x="1400734" y="380564"/>
                  </a:lnTo>
                  <a:lnTo>
                    <a:pt x="1342370" y="456677"/>
                  </a:lnTo>
                  <a:lnTo>
                    <a:pt x="1284006" y="532789"/>
                  </a:lnTo>
                  <a:lnTo>
                    <a:pt x="1225642" y="608902"/>
                  </a:lnTo>
                  <a:lnTo>
                    <a:pt x="1167278" y="685015"/>
                  </a:lnTo>
                  <a:lnTo>
                    <a:pt x="1108914" y="761128"/>
                  </a:lnTo>
                  <a:lnTo>
                    <a:pt x="1050550" y="837241"/>
                  </a:lnTo>
                  <a:lnTo>
                    <a:pt x="992187" y="913354"/>
                  </a:lnTo>
                  <a:lnTo>
                    <a:pt x="933823" y="989467"/>
                  </a:lnTo>
                  <a:lnTo>
                    <a:pt x="875459" y="1065579"/>
                  </a:lnTo>
                  <a:lnTo>
                    <a:pt x="817095" y="1141692"/>
                  </a:lnTo>
                  <a:lnTo>
                    <a:pt x="758731" y="1217805"/>
                  </a:lnTo>
                  <a:lnTo>
                    <a:pt x="700367" y="1293918"/>
                  </a:lnTo>
                  <a:lnTo>
                    <a:pt x="642003" y="1370031"/>
                  </a:lnTo>
                  <a:lnTo>
                    <a:pt x="583639" y="1446144"/>
                  </a:lnTo>
                  <a:lnTo>
                    <a:pt x="525275" y="1522256"/>
                  </a:lnTo>
                  <a:lnTo>
                    <a:pt x="466911" y="1598369"/>
                  </a:lnTo>
                  <a:lnTo>
                    <a:pt x="408547" y="1674482"/>
                  </a:lnTo>
                  <a:lnTo>
                    <a:pt x="350183" y="1750595"/>
                  </a:lnTo>
                  <a:lnTo>
                    <a:pt x="291819" y="1826708"/>
                  </a:lnTo>
                  <a:lnTo>
                    <a:pt x="233455" y="1902821"/>
                  </a:lnTo>
                  <a:lnTo>
                    <a:pt x="175091" y="1978934"/>
                  </a:lnTo>
                  <a:lnTo>
                    <a:pt x="116727" y="2055046"/>
                  </a:lnTo>
                  <a:lnTo>
                    <a:pt x="58363" y="2131159"/>
                  </a:lnTo>
                  <a:lnTo>
                    <a:pt x="0" y="2207272"/>
                  </a:lnTo>
                  <a:lnTo>
                    <a:pt x="81854" y="2267694"/>
                  </a:lnTo>
                  <a:lnTo>
                    <a:pt x="165863" y="2325082"/>
                  </a:lnTo>
                  <a:lnTo>
                    <a:pt x="251914" y="2379359"/>
                  </a:lnTo>
                  <a:lnTo>
                    <a:pt x="339893" y="2430452"/>
                  </a:lnTo>
                  <a:lnTo>
                    <a:pt x="429682" y="2478295"/>
                  </a:lnTo>
                  <a:lnTo>
                    <a:pt x="521160" y="2522821"/>
                  </a:lnTo>
                  <a:lnTo>
                    <a:pt x="614205" y="2563972"/>
                  </a:lnTo>
                  <a:lnTo>
                    <a:pt x="708694" y="2601693"/>
                  </a:lnTo>
                  <a:lnTo>
                    <a:pt x="804498" y="2635934"/>
                  </a:lnTo>
                  <a:lnTo>
                    <a:pt x="835121" y="2545039"/>
                  </a:lnTo>
                  <a:lnTo>
                    <a:pt x="865743" y="2454145"/>
                  </a:lnTo>
                  <a:lnTo>
                    <a:pt x="896366" y="2363251"/>
                  </a:lnTo>
                  <a:lnTo>
                    <a:pt x="926988" y="2272357"/>
                  </a:lnTo>
                  <a:lnTo>
                    <a:pt x="957611" y="2181462"/>
                  </a:lnTo>
                  <a:lnTo>
                    <a:pt x="988234" y="2090568"/>
                  </a:lnTo>
                  <a:lnTo>
                    <a:pt x="1018856" y="1999674"/>
                  </a:lnTo>
                  <a:lnTo>
                    <a:pt x="1049479" y="1908779"/>
                  </a:lnTo>
                  <a:lnTo>
                    <a:pt x="1080101" y="1817885"/>
                  </a:lnTo>
                  <a:lnTo>
                    <a:pt x="1110724" y="1726991"/>
                  </a:lnTo>
                  <a:lnTo>
                    <a:pt x="1141347" y="1636097"/>
                  </a:lnTo>
                  <a:lnTo>
                    <a:pt x="1171969" y="1545202"/>
                  </a:lnTo>
                  <a:lnTo>
                    <a:pt x="1202592" y="1454308"/>
                  </a:lnTo>
                  <a:lnTo>
                    <a:pt x="1233215" y="1363414"/>
                  </a:lnTo>
                  <a:lnTo>
                    <a:pt x="1263837" y="1272519"/>
                  </a:lnTo>
                  <a:lnTo>
                    <a:pt x="1294460" y="1181625"/>
                  </a:lnTo>
                  <a:lnTo>
                    <a:pt x="1325082" y="1090731"/>
                  </a:lnTo>
                  <a:lnTo>
                    <a:pt x="1355705" y="999837"/>
                  </a:lnTo>
                  <a:lnTo>
                    <a:pt x="1386328" y="908942"/>
                  </a:lnTo>
                  <a:lnTo>
                    <a:pt x="1416950" y="818048"/>
                  </a:lnTo>
                  <a:lnTo>
                    <a:pt x="1447573" y="727154"/>
                  </a:lnTo>
                  <a:lnTo>
                    <a:pt x="1478196" y="636259"/>
                  </a:lnTo>
                  <a:lnTo>
                    <a:pt x="1508818" y="545365"/>
                  </a:lnTo>
                  <a:lnTo>
                    <a:pt x="1539441" y="454471"/>
                  </a:lnTo>
                  <a:lnTo>
                    <a:pt x="1570063" y="363577"/>
                  </a:lnTo>
                  <a:lnTo>
                    <a:pt x="1600686" y="272682"/>
                  </a:lnTo>
                  <a:lnTo>
                    <a:pt x="1631309" y="181788"/>
                  </a:lnTo>
                  <a:lnTo>
                    <a:pt x="1661931" y="908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18596" y="3950078"/>
              <a:ext cx="2217054" cy="2207272"/>
            </a:xfrm>
            <a:custGeom>
              <a:avLst/>
              <a:pathLst>
                <a:path w="2217054" h="2207272">
                  <a:moveTo>
                    <a:pt x="2217054" y="0"/>
                  </a:moveTo>
                  <a:lnTo>
                    <a:pt x="2140604" y="57921"/>
                  </a:lnTo>
                  <a:lnTo>
                    <a:pt x="2064154" y="115842"/>
                  </a:lnTo>
                  <a:lnTo>
                    <a:pt x="1987704" y="173764"/>
                  </a:lnTo>
                  <a:lnTo>
                    <a:pt x="1911253" y="231685"/>
                  </a:lnTo>
                  <a:lnTo>
                    <a:pt x="1834803" y="289607"/>
                  </a:lnTo>
                  <a:lnTo>
                    <a:pt x="1758353" y="347528"/>
                  </a:lnTo>
                  <a:lnTo>
                    <a:pt x="1681903" y="405449"/>
                  </a:lnTo>
                  <a:lnTo>
                    <a:pt x="1605453" y="463371"/>
                  </a:lnTo>
                  <a:lnTo>
                    <a:pt x="1529003" y="521292"/>
                  </a:lnTo>
                  <a:lnTo>
                    <a:pt x="1452553" y="579214"/>
                  </a:lnTo>
                  <a:lnTo>
                    <a:pt x="1376102" y="637135"/>
                  </a:lnTo>
                  <a:lnTo>
                    <a:pt x="1299652" y="695056"/>
                  </a:lnTo>
                  <a:lnTo>
                    <a:pt x="1223202" y="752978"/>
                  </a:lnTo>
                  <a:lnTo>
                    <a:pt x="1146752" y="810899"/>
                  </a:lnTo>
                  <a:lnTo>
                    <a:pt x="1070302" y="868821"/>
                  </a:lnTo>
                  <a:lnTo>
                    <a:pt x="993852" y="926742"/>
                  </a:lnTo>
                  <a:lnTo>
                    <a:pt x="917401" y="984663"/>
                  </a:lnTo>
                  <a:lnTo>
                    <a:pt x="840951" y="1042585"/>
                  </a:lnTo>
                  <a:lnTo>
                    <a:pt x="764501" y="1100506"/>
                  </a:lnTo>
                  <a:lnTo>
                    <a:pt x="688051" y="1158428"/>
                  </a:lnTo>
                  <a:lnTo>
                    <a:pt x="611601" y="1216349"/>
                  </a:lnTo>
                  <a:lnTo>
                    <a:pt x="535151" y="1274270"/>
                  </a:lnTo>
                  <a:lnTo>
                    <a:pt x="458700" y="1332192"/>
                  </a:lnTo>
                  <a:lnTo>
                    <a:pt x="382250" y="1390113"/>
                  </a:lnTo>
                  <a:lnTo>
                    <a:pt x="305800" y="1448035"/>
                  </a:lnTo>
                  <a:lnTo>
                    <a:pt x="229350" y="1505956"/>
                  </a:lnTo>
                  <a:lnTo>
                    <a:pt x="152900" y="1563877"/>
                  </a:lnTo>
                  <a:lnTo>
                    <a:pt x="76450" y="1621799"/>
                  </a:lnTo>
                  <a:lnTo>
                    <a:pt x="0" y="1679720"/>
                  </a:lnTo>
                  <a:lnTo>
                    <a:pt x="65982" y="1763428"/>
                  </a:lnTo>
                  <a:lnTo>
                    <a:pt x="135123" y="1844547"/>
                  </a:lnTo>
                  <a:lnTo>
                    <a:pt x="207321" y="1922957"/>
                  </a:lnTo>
                  <a:lnTo>
                    <a:pt x="282470" y="1998543"/>
                  </a:lnTo>
                  <a:lnTo>
                    <a:pt x="360460" y="2071195"/>
                  </a:lnTo>
                  <a:lnTo>
                    <a:pt x="441176" y="2140805"/>
                  </a:lnTo>
                  <a:lnTo>
                    <a:pt x="524500" y="2207272"/>
                  </a:lnTo>
                  <a:lnTo>
                    <a:pt x="582864" y="2131159"/>
                  </a:lnTo>
                  <a:lnTo>
                    <a:pt x="641228" y="2055046"/>
                  </a:lnTo>
                  <a:lnTo>
                    <a:pt x="699592" y="1978934"/>
                  </a:lnTo>
                  <a:lnTo>
                    <a:pt x="757956" y="1902821"/>
                  </a:lnTo>
                  <a:lnTo>
                    <a:pt x="816319" y="1826708"/>
                  </a:lnTo>
                  <a:lnTo>
                    <a:pt x="874683" y="1750595"/>
                  </a:lnTo>
                  <a:lnTo>
                    <a:pt x="933047" y="1674482"/>
                  </a:lnTo>
                  <a:lnTo>
                    <a:pt x="991411" y="1598369"/>
                  </a:lnTo>
                  <a:lnTo>
                    <a:pt x="1049775" y="1522256"/>
                  </a:lnTo>
                  <a:lnTo>
                    <a:pt x="1108139" y="1446144"/>
                  </a:lnTo>
                  <a:lnTo>
                    <a:pt x="1166503" y="1370031"/>
                  </a:lnTo>
                  <a:lnTo>
                    <a:pt x="1224867" y="1293918"/>
                  </a:lnTo>
                  <a:lnTo>
                    <a:pt x="1283231" y="1217805"/>
                  </a:lnTo>
                  <a:lnTo>
                    <a:pt x="1341595" y="1141692"/>
                  </a:lnTo>
                  <a:lnTo>
                    <a:pt x="1399959" y="1065579"/>
                  </a:lnTo>
                  <a:lnTo>
                    <a:pt x="1458323" y="989467"/>
                  </a:lnTo>
                  <a:lnTo>
                    <a:pt x="1516687" y="913354"/>
                  </a:lnTo>
                  <a:lnTo>
                    <a:pt x="1575051" y="837241"/>
                  </a:lnTo>
                  <a:lnTo>
                    <a:pt x="1633415" y="761128"/>
                  </a:lnTo>
                  <a:lnTo>
                    <a:pt x="1691779" y="685015"/>
                  </a:lnTo>
                  <a:lnTo>
                    <a:pt x="1750143" y="608902"/>
                  </a:lnTo>
                  <a:lnTo>
                    <a:pt x="1808507" y="532789"/>
                  </a:lnTo>
                  <a:lnTo>
                    <a:pt x="1866870" y="456677"/>
                  </a:lnTo>
                  <a:lnTo>
                    <a:pt x="1925234" y="380564"/>
                  </a:lnTo>
                  <a:lnTo>
                    <a:pt x="1983598" y="304451"/>
                  </a:lnTo>
                  <a:lnTo>
                    <a:pt x="2041962" y="228338"/>
                  </a:lnTo>
                  <a:lnTo>
                    <a:pt x="2100326" y="152225"/>
                  </a:lnTo>
                  <a:lnTo>
                    <a:pt x="2158690" y="761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754142" y="2758495"/>
              <a:ext cx="2781508" cy="2871303"/>
            </a:xfrm>
            <a:custGeom>
              <a:avLst/>
              <a:pathLst>
                <a:path w="2781508" h="2871303">
                  <a:moveTo>
                    <a:pt x="2781508" y="1191582"/>
                  </a:moveTo>
                  <a:lnTo>
                    <a:pt x="2694841" y="1150493"/>
                  </a:lnTo>
                  <a:lnTo>
                    <a:pt x="2608174" y="1109404"/>
                  </a:lnTo>
                  <a:lnTo>
                    <a:pt x="2521507" y="1068315"/>
                  </a:lnTo>
                  <a:lnTo>
                    <a:pt x="2434839" y="1027226"/>
                  </a:lnTo>
                  <a:lnTo>
                    <a:pt x="2348172" y="986137"/>
                  </a:lnTo>
                  <a:lnTo>
                    <a:pt x="2261505" y="945048"/>
                  </a:lnTo>
                  <a:lnTo>
                    <a:pt x="2174838" y="903959"/>
                  </a:lnTo>
                  <a:lnTo>
                    <a:pt x="2088171" y="862870"/>
                  </a:lnTo>
                  <a:lnTo>
                    <a:pt x="2001503" y="821781"/>
                  </a:lnTo>
                  <a:lnTo>
                    <a:pt x="1914836" y="780692"/>
                  </a:lnTo>
                  <a:lnTo>
                    <a:pt x="1828169" y="739603"/>
                  </a:lnTo>
                  <a:lnTo>
                    <a:pt x="1741502" y="698514"/>
                  </a:lnTo>
                  <a:lnTo>
                    <a:pt x="1654834" y="657425"/>
                  </a:lnTo>
                  <a:lnTo>
                    <a:pt x="1568167" y="616335"/>
                  </a:lnTo>
                  <a:lnTo>
                    <a:pt x="1481500" y="575246"/>
                  </a:lnTo>
                  <a:lnTo>
                    <a:pt x="1394833" y="534157"/>
                  </a:lnTo>
                  <a:lnTo>
                    <a:pt x="1308166" y="493068"/>
                  </a:lnTo>
                  <a:lnTo>
                    <a:pt x="1221498" y="451979"/>
                  </a:lnTo>
                  <a:lnTo>
                    <a:pt x="1134831" y="410890"/>
                  </a:lnTo>
                  <a:lnTo>
                    <a:pt x="1048164" y="369801"/>
                  </a:lnTo>
                  <a:lnTo>
                    <a:pt x="961497" y="328712"/>
                  </a:lnTo>
                  <a:lnTo>
                    <a:pt x="874830" y="287623"/>
                  </a:lnTo>
                  <a:lnTo>
                    <a:pt x="788162" y="246534"/>
                  </a:lnTo>
                  <a:lnTo>
                    <a:pt x="701495" y="205445"/>
                  </a:lnTo>
                  <a:lnTo>
                    <a:pt x="614828" y="164356"/>
                  </a:lnTo>
                  <a:lnTo>
                    <a:pt x="528161" y="123267"/>
                  </a:lnTo>
                  <a:lnTo>
                    <a:pt x="441494" y="82178"/>
                  </a:lnTo>
                  <a:lnTo>
                    <a:pt x="354826" y="41089"/>
                  </a:lnTo>
                  <a:lnTo>
                    <a:pt x="268159" y="0"/>
                  </a:lnTo>
                  <a:lnTo>
                    <a:pt x="228999" y="86372"/>
                  </a:lnTo>
                  <a:lnTo>
                    <a:pt x="192806" y="174029"/>
                  </a:lnTo>
                  <a:lnTo>
                    <a:pt x="159623" y="262868"/>
                  </a:lnTo>
                  <a:lnTo>
                    <a:pt x="129487" y="352788"/>
                  </a:lnTo>
                  <a:lnTo>
                    <a:pt x="102434" y="443682"/>
                  </a:lnTo>
                  <a:lnTo>
                    <a:pt x="78495" y="535446"/>
                  </a:lnTo>
                  <a:lnTo>
                    <a:pt x="57699" y="627973"/>
                  </a:lnTo>
                  <a:lnTo>
                    <a:pt x="40069" y="721154"/>
                  </a:lnTo>
                  <a:lnTo>
                    <a:pt x="25625" y="814883"/>
                  </a:lnTo>
                  <a:lnTo>
                    <a:pt x="14386" y="909049"/>
                  </a:lnTo>
                  <a:lnTo>
                    <a:pt x="6362" y="1003544"/>
                  </a:lnTo>
                  <a:lnTo>
                    <a:pt x="1565" y="1098258"/>
                  </a:lnTo>
                  <a:lnTo>
                    <a:pt x="0" y="1193080"/>
                  </a:lnTo>
                  <a:lnTo>
                    <a:pt x="1667" y="1287900"/>
                  </a:lnTo>
                  <a:lnTo>
                    <a:pt x="6566" y="1382608"/>
                  </a:lnTo>
                  <a:lnTo>
                    <a:pt x="14691" y="1477095"/>
                  </a:lnTo>
                  <a:lnTo>
                    <a:pt x="26033" y="1571249"/>
                  </a:lnTo>
                  <a:lnTo>
                    <a:pt x="40577" y="1664962"/>
                  </a:lnTo>
                  <a:lnTo>
                    <a:pt x="58307" y="1758125"/>
                  </a:lnTo>
                  <a:lnTo>
                    <a:pt x="79203" y="1850629"/>
                  </a:lnTo>
                  <a:lnTo>
                    <a:pt x="103241" y="1942367"/>
                  </a:lnTo>
                  <a:lnTo>
                    <a:pt x="130392" y="2033232"/>
                  </a:lnTo>
                  <a:lnTo>
                    <a:pt x="160624" y="2123119"/>
                  </a:lnTo>
                  <a:lnTo>
                    <a:pt x="193903" y="2211923"/>
                  </a:lnTo>
                  <a:lnTo>
                    <a:pt x="230191" y="2299541"/>
                  </a:lnTo>
                  <a:lnTo>
                    <a:pt x="269444" y="2385871"/>
                  </a:lnTo>
                  <a:lnTo>
                    <a:pt x="311617" y="2470812"/>
                  </a:lnTo>
                  <a:lnTo>
                    <a:pt x="356661" y="2554267"/>
                  </a:lnTo>
                  <a:lnTo>
                    <a:pt x="404524" y="2636138"/>
                  </a:lnTo>
                  <a:lnTo>
                    <a:pt x="455150" y="2716329"/>
                  </a:lnTo>
                  <a:lnTo>
                    <a:pt x="508481" y="2794748"/>
                  </a:lnTo>
                  <a:lnTo>
                    <a:pt x="564454" y="2871303"/>
                  </a:lnTo>
                  <a:lnTo>
                    <a:pt x="640904" y="2813382"/>
                  </a:lnTo>
                  <a:lnTo>
                    <a:pt x="717354" y="2755460"/>
                  </a:lnTo>
                  <a:lnTo>
                    <a:pt x="793804" y="2697539"/>
                  </a:lnTo>
                  <a:lnTo>
                    <a:pt x="870254" y="2639617"/>
                  </a:lnTo>
                  <a:lnTo>
                    <a:pt x="946704" y="2581696"/>
                  </a:lnTo>
                  <a:lnTo>
                    <a:pt x="1023154" y="2523775"/>
                  </a:lnTo>
                  <a:lnTo>
                    <a:pt x="1099605" y="2465853"/>
                  </a:lnTo>
                  <a:lnTo>
                    <a:pt x="1176055" y="2407932"/>
                  </a:lnTo>
                  <a:lnTo>
                    <a:pt x="1252505" y="2350010"/>
                  </a:lnTo>
                  <a:lnTo>
                    <a:pt x="1328955" y="2292089"/>
                  </a:lnTo>
                  <a:lnTo>
                    <a:pt x="1405405" y="2234168"/>
                  </a:lnTo>
                  <a:lnTo>
                    <a:pt x="1481855" y="2176246"/>
                  </a:lnTo>
                  <a:lnTo>
                    <a:pt x="1558306" y="2118325"/>
                  </a:lnTo>
                  <a:lnTo>
                    <a:pt x="1634756" y="2060403"/>
                  </a:lnTo>
                  <a:lnTo>
                    <a:pt x="1711206" y="2002482"/>
                  </a:lnTo>
                  <a:lnTo>
                    <a:pt x="1787656" y="1944561"/>
                  </a:lnTo>
                  <a:lnTo>
                    <a:pt x="1864106" y="1886639"/>
                  </a:lnTo>
                  <a:lnTo>
                    <a:pt x="1940556" y="1828718"/>
                  </a:lnTo>
                  <a:lnTo>
                    <a:pt x="2017007" y="1770796"/>
                  </a:lnTo>
                  <a:lnTo>
                    <a:pt x="2093457" y="1712875"/>
                  </a:lnTo>
                  <a:lnTo>
                    <a:pt x="2169907" y="1654954"/>
                  </a:lnTo>
                  <a:lnTo>
                    <a:pt x="2246357" y="1597032"/>
                  </a:lnTo>
                  <a:lnTo>
                    <a:pt x="2322807" y="1539111"/>
                  </a:lnTo>
                  <a:lnTo>
                    <a:pt x="2399257" y="1481189"/>
                  </a:lnTo>
                  <a:lnTo>
                    <a:pt x="2475707" y="1423268"/>
                  </a:lnTo>
                  <a:lnTo>
                    <a:pt x="2552158" y="1365347"/>
                  </a:lnTo>
                  <a:lnTo>
                    <a:pt x="2628608" y="1307425"/>
                  </a:lnTo>
                  <a:lnTo>
                    <a:pt x="2705058" y="124950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022302" y="1209064"/>
              <a:ext cx="2513348" cy="2741014"/>
            </a:xfrm>
            <a:custGeom>
              <a:avLst/>
              <a:pathLst>
                <a:path w="2513348" h="2741014">
                  <a:moveTo>
                    <a:pt x="2513348" y="2741014"/>
                  </a:moveTo>
                  <a:lnTo>
                    <a:pt x="2497042" y="2646496"/>
                  </a:lnTo>
                  <a:lnTo>
                    <a:pt x="2480735" y="2551979"/>
                  </a:lnTo>
                  <a:lnTo>
                    <a:pt x="2464428" y="2457461"/>
                  </a:lnTo>
                  <a:lnTo>
                    <a:pt x="2448121" y="2362943"/>
                  </a:lnTo>
                  <a:lnTo>
                    <a:pt x="2431815" y="2268425"/>
                  </a:lnTo>
                  <a:lnTo>
                    <a:pt x="2415508" y="2173908"/>
                  </a:lnTo>
                  <a:lnTo>
                    <a:pt x="2399201" y="2079390"/>
                  </a:lnTo>
                  <a:lnTo>
                    <a:pt x="2382894" y="1984872"/>
                  </a:lnTo>
                  <a:lnTo>
                    <a:pt x="2366587" y="1890354"/>
                  </a:lnTo>
                  <a:lnTo>
                    <a:pt x="2350281" y="1795837"/>
                  </a:lnTo>
                  <a:lnTo>
                    <a:pt x="2333974" y="1701319"/>
                  </a:lnTo>
                  <a:lnTo>
                    <a:pt x="2317667" y="1606801"/>
                  </a:lnTo>
                  <a:lnTo>
                    <a:pt x="2301360" y="1512283"/>
                  </a:lnTo>
                  <a:lnTo>
                    <a:pt x="2285054" y="1417766"/>
                  </a:lnTo>
                  <a:lnTo>
                    <a:pt x="2268747" y="1323248"/>
                  </a:lnTo>
                  <a:lnTo>
                    <a:pt x="2252440" y="1228730"/>
                  </a:lnTo>
                  <a:lnTo>
                    <a:pt x="2236133" y="1134212"/>
                  </a:lnTo>
                  <a:lnTo>
                    <a:pt x="2219827" y="1039695"/>
                  </a:lnTo>
                  <a:lnTo>
                    <a:pt x="2203520" y="945177"/>
                  </a:lnTo>
                  <a:lnTo>
                    <a:pt x="2187213" y="850659"/>
                  </a:lnTo>
                  <a:lnTo>
                    <a:pt x="2170906" y="756141"/>
                  </a:lnTo>
                  <a:lnTo>
                    <a:pt x="2154599" y="661624"/>
                  </a:lnTo>
                  <a:lnTo>
                    <a:pt x="2138293" y="567106"/>
                  </a:lnTo>
                  <a:lnTo>
                    <a:pt x="2121986" y="472588"/>
                  </a:lnTo>
                  <a:lnTo>
                    <a:pt x="2105679" y="378070"/>
                  </a:lnTo>
                  <a:lnTo>
                    <a:pt x="2089372" y="283553"/>
                  </a:lnTo>
                  <a:lnTo>
                    <a:pt x="2073066" y="189035"/>
                  </a:lnTo>
                  <a:lnTo>
                    <a:pt x="2056759" y="94517"/>
                  </a:lnTo>
                  <a:lnTo>
                    <a:pt x="2040452" y="0"/>
                  </a:lnTo>
                  <a:lnTo>
                    <a:pt x="1947039" y="17765"/>
                  </a:lnTo>
                  <a:lnTo>
                    <a:pt x="1854289" y="38713"/>
                  </a:lnTo>
                  <a:lnTo>
                    <a:pt x="1762308" y="62819"/>
                  </a:lnTo>
                  <a:lnTo>
                    <a:pt x="1671205" y="90054"/>
                  </a:lnTo>
                  <a:lnTo>
                    <a:pt x="1581086" y="120388"/>
                  </a:lnTo>
                  <a:lnTo>
                    <a:pt x="1492057" y="153785"/>
                  </a:lnTo>
                  <a:lnTo>
                    <a:pt x="1404222" y="190205"/>
                  </a:lnTo>
                  <a:lnTo>
                    <a:pt x="1317682" y="229605"/>
                  </a:lnTo>
                  <a:lnTo>
                    <a:pt x="1232540" y="271941"/>
                  </a:lnTo>
                  <a:lnTo>
                    <a:pt x="1148894" y="317162"/>
                  </a:lnTo>
                  <a:lnTo>
                    <a:pt x="1066843" y="365216"/>
                  </a:lnTo>
                  <a:lnTo>
                    <a:pt x="986483" y="416047"/>
                  </a:lnTo>
                  <a:lnTo>
                    <a:pt x="907907" y="469594"/>
                  </a:lnTo>
                  <a:lnTo>
                    <a:pt x="831207" y="525796"/>
                  </a:lnTo>
                  <a:lnTo>
                    <a:pt x="756473" y="584586"/>
                  </a:lnTo>
                  <a:lnTo>
                    <a:pt x="683792" y="645897"/>
                  </a:lnTo>
                  <a:lnTo>
                    <a:pt x="613249" y="709656"/>
                  </a:lnTo>
                  <a:lnTo>
                    <a:pt x="544927" y="775789"/>
                  </a:lnTo>
                  <a:lnTo>
                    <a:pt x="478905" y="844219"/>
                  </a:lnTo>
                  <a:lnTo>
                    <a:pt x="415260" y="914865"/>
                  </a:lnTo>
                  <a:lnTo>
                    <a:pt x="354068" y="987646"/>
                  </a:lnTo>
                  <a:lnTo>
                    <a:pt x="295399" y="1062475"/>
                  </a:lnTo>
                  <a:lnTo>
                    <a:pt x="239322" y="1139267"/>
                  </a:lnTo>
                  <a:lnTo>
                    <a:pt x="185902" y="1217930"/>
                  </a:lnTo>
                  <a:lnTo>
                    <a:pt x="135203" y="1298373"/>
                  </a:lnTo>
                  <a:lnTo>
                    <a:pt x="87282" y="1380502"/>
                  </a:lnTo>
                  <a:lnTo>
                    <a:pt x="42197" y="1464220"/>
                  </a:lnTo>
                  <a:lnTo>
                    <a:pt x="0" y="1549431"/>
                  </a:lnTo>
                  <a:lnTo>
                    <a:pt x="86667" y="1590520"/>
                  </a:lnTo>
                  <a:lnTo>
                    <a:pt x="173334" y="1631609"/>
                  </a:lnTo>
                  <a:lnTo>
                    <a:pt x="260001" y="1672698"/>
                  </a:lnTo>
                  <a:lnTo>
                    <a:pt x="346668" y="1713788"/>
                  </a:lnTo>
                  <a:lnTo>
                    <a:pt x="433336" y="1754877"/>
                  </a:lnTo>
                  <a:lnTo>
                    <a:pt x="520003" y="1795966"/>
                  </a:lnTo>
                  <a:lnTo>
                    <a:pt x="606670" y="1837055"/>
                  </a:lnTo>
                  <a:lnTo>
                    <a:pt x="693337" y="1878144"/>
                  </a:lnTo>
                  <a:lnTo>
                    <a:pt x="780004" y="1919233"/>
                  </a:lnTo>
                  <a:lnTo>
                    <a:pt x="866672" y="1960322"/>
                  </a:lnTo>
                  <a:lnTo>
                    <a:pt x="953339" y="2001411"/>
                  </a:lnTo>
                  <a:lnTo>
                    <a:pt x="1040006" y="2042500"/>
                  </a:lnTo>
                  <a:lnTo>
                    <a:pt x="1126673" y="2083589"/>
                  </a:lnTo>
                  <a:lnTo>
                    <a:pt x="1213340" y="2124678"/>
                  </a:lnTo>
                  <a:lnTo>
                    <a:pt x="1300008" y="2165767"/>
                  </a:lnTo>
                  <a:lnTo>
                    <a:pt x="1386675" y="2206856"/>
                  </a:lnTo>
                  <a:lnTo>
                    <a:pt x="1473342" y="2247945"/>
                  </a:lnTo>
                  <a:lnTo>
                    <a:pt x="1560009" y="2289034"/>
                  </a:lnTo>
                  <a:lnTo>
                    <a:pt x="1646676" y="2330124"/>
                  </a:lnTo>
                  <a:lnTo>
                    <a:pt x="1733344" y="2371213"/>
                  </a:lnTo>
                  <a:lnTo>
                    <a:pt x="1820011" y="2412302"/>
                  </a:lnTo>
                  <a:lnTo>
                    <a:pt x="1906678" y="2453391"/>
                  </a:lnTo>
                  <a:lnTo>
                    <a:pt x="1993345" y="2494480"/>
                  </a:lnTo>
                  <a:lnTo>
                    <a:pt x="2080012" y="2535569"/>
                  </a:lnTo>
                  <a:lnTo>
                    <a:pt x="2166680" y="2576658"/>
                  </a:lnTo>
                  <a:lnTo>
                    <a:pt x="2253347" y="2617747"/>
                  </a:lnTo>
                  <a:lnTo>
                    <a:pt x="2340014" y="2658836"/>
                  </a:lnTo>
                  <a:lnTo>
                    <a:pt x="2426681" y="269992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062755" y="1170566"/>
              <a:ext cx="472896" cy="2779512"/>
            </a:xfrm>
            <a:custGeom>
              <a:avLst/>
              <a:pathLst>
                <a:path w="472896" h="2779512">
                  <a:moveTo>
                    <a:pt x="472896" y="2779512"/>
                  </a:moveTo>
                  <a:lnTo>
                    <a:pt x="469262" y="2683667"/>
                  </a:lnTo>
                  <a:lnTo>
                    <a:pt x="465629" y="2587821"/>
                  </a:lnTo>
                  <a:lnTo>
                    <a:pt x="461995" y="2491976"/>
                  </a:lnTo>
                  <a:lnTo>
                    <a:pt x="458362" y="2396131"/>
                  </a:lnTo>
                  <a:lnTo>
                    <a:pt x="454728" y="2300286"/>
                  </a:lnTo>
                  <a:lnTo>
                    <a:pt x="451094" y="2204440"/>
                  </a:lnTo>
                  <a:lnTo>
                    <a:pt x="447461" y="2108595"/>
                  </a:lnTo>
                  <a:lnTo>
                    <a:pt x="443827" y="2012750"/>
                  </a:lnTo>
                  <a:lnTo>
                    <a:pt x="440194" y="1916905"/>
                  </a:lnTo>
                  <a:lnTo>
                    <a:pt x="436560" y="1821059"/>
                  </a:lnTo>
                  <a:lnTo>
                    <a:pt x="432927" y="1725214"/>
                  </a:lnTo>
                  <a:lnTo>
                    <a:pt x="429293" y="1629369"/>
                  </a:lnTo>
                  <a:lnTo>
                    <a:pt x="425659" y="1533524"/>
                  </a:lnTo>
                  <a:lnTo>
                    <a:pt x="422026" y="1437678"/>
                  </a:lnTo>
                  <a:lnTo>
                    <a:pt x="418392" y="1341833"/>
                  </a:lnTo>
                  <a:lnTo>
                    <a:pt x="414759" y="1245988"/>
                  </a:lnTo>
                  <a:lnTo>
                    <a:pt x="411125" y="1150143"/>
                  </a:lnTo>
                  <a:lnTo>
                    <a:pt x="407492" y="1054297"/>
                  </a:lnTo>
                  <a:lnTo>
                    <a:pt x="403858" y="958452"/>
                  </a:lnTo>
                  <a:lnTo>
                    <a:pt x="400224" y="862607"/>
                  </a:lnTo>
                  <a:lnTo>
                    <a:pt x="396591" y="766762"/>
                  </a:lnTo>
                  <a:lnTo>
                    <a:pt x="392957" y="670916"/>
                  </a:lnTo>
                  <a:lnTo>
                    <a:pt x="389324" y="575071"/>
                  </a:lnTo>
                  <a:lnTo>
                    <a:pt x="385690" y="479226"/>
                  </a:lnTo>
                  <a:lnTo>
                    <a:pt x="382057" y="383381"/>
                  </a:lnTo>
                  <a:lnTo>
                    <a:pt x="378423" y="287535"/>
                  </a:lnTo>
                  <a:lnTo>
                    <a:pt x="374789" y="191690"/>
                  </a:lnTo>
                  <a:lnTo>
                    <a:pt x="371156" y="95845"/>
                  </a:lnTo>
                  <a:lnTo>
                    <a:pt x="367522" y="0"/>
                  </a:lnTo>
                  <a:lnTo>
                    <a:pt x="244486" y="7397"/>
                  </a:lnTo>
                  <a:lnTo>
                    <a:pt x="121898" y="20238"/>
                  </a:lnTo>
                  <a:lnTo>
                    <a:pt x="0" y="38497"/>
                  </a:lnTo>
                  <a:lnTo>
                    <a:pt x="16306" y="133015"/>
                  </a:lnTo>
                  <a:lnTo>
                    <a:pt x="32613" y="227533"/>
                  </a:lnTo>
                  <a:lnTo>
                    <a:pt x="48920" y="322050"/>
                  </a:lnTo>
                  <a:lnTo>
                    <a:pt x="65227" y="416568"/>
                  </a:lnTo>
                  <a:lnTo>
                    <a:pt x="81533" y="511086"/>
                  </a:lnTo>
                  <a:lnTo>
                    <a:pt x="97840" y="605604"/>
                  </a:lnTo>
                  <a:lnTo>
                    <a:pt x="114147" y="700121"/>
                  </a:lnTo>
                  <a:lnTo>
                    <a:pt x="130454" y="794639"/>
                  </a:lnTo>
                  <a:lnTo>
                    <a:pt x="146760" y="889157"/>
                  </a:lnTo>
                  <a:lnTo>
                    <a:pt x="163067" y="983675"/>
                  </a:lnTo>
                  <a:lnTo>
                    <a:pt x="179374" y="1078192"/>
                  </a:lnTo>
                  <a:lnTo>
                    <a:pt x="195681" y="1172710"/>
                  </a:lnTo>
                  <a:lnTo>
                    <a:pt x="211988" y="1267228"/>
                  </a:lnTo>
                  <a:lnTo>
                    <a:pt x="228294" y="1361746"/>
                  </a:lnTo>
                  <a:lnTo>
                    <a:pt x="244601" y="1456263"/>
                  </a:lnTo>
                  <a:lnTo>
                    <a:pt x="260908" y="1550781"/>
                  </a:lnTo>
                  <a:lnTo>
                    <a:pt x="277215" y="1645299"/>
                  </a:lnTo>
                  <a:lnTo>
                    <a:pt x="293521" y="1739817"/>
                  </a:lnTo>
                  <a:lnTo>
                    <a:pt x="309828" y="1834334"/>
                  </a:lnTo>
                  <a:lnTo>
                    <a:pt x="326135" y="1928852"/>
                  </a:lnTo>
                  <a:lnTo>
                    <a:pt x="342442" y="2023370"/>
                  </a:lnTo>
                  <a:lnTo>
                    <a:pt x="358748" y="2117888"/>
                  </a:lnTo>
                  <a:lnTo>
                    <a:pt x="375055" y="2212405"/>
                  </a:lnTo>
                  <a:lnTo>
                    <a:pt x="391362" y="2306923"/>
                  </a:lnTo>
                  <a:lnTo>
                    <a:pt x="407669" y="2401441"/>
                  </a:lnTo>
                  <a:lnTo>
                    <a:pt x="423976" y="2495959"/>
                  </a:lnTo>
                  <a:lnTo>
                    <a:pt x="440282" y="2590476"/>
                  </a:lnTo>
                  <a:lnTo>
                    <a:pt x="456589" y="268499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430277" y="1168569"/>
              <a:ext cx="105373" cy="2781509"/>
            </a:xfrm>
            <a:custGeom>
              <a:avLst/>
              <a:pathLst>
                <a:path w="105373" h="2781509">
                  <a:moveTo>
                    <a:pt x="105373" y="2781509"/>
                  </a:moveTo>
                  <a:lnTo>
                    <a:pt x="105373" y="2685594"/>
                  </a:lnTo>
                  <a:lnTo>
                    <a:pt x="105373" y="2589680"/>
                  </a:lnTo>
                  <a:lnTo>
                    <a:pt x="105373" y="2493766"/>
                  </a:lnTo>
                  <a:lnTo>
                    <a:pt x="105373" y="2397852"/>
                  </a:lnTo>
                  <a:lnTo>
                    <a:pt x="105373" y="2301938"/>
                  </a:lnTo>
                  <a:lnTo>
                    <a:pt x="105373" y="2206024"/>
                  </a:lnTo>
                  <a:lnTo>
                    <a:pt x="105373" y="2110110"/>
                  </a:lnTo>
                  <a:lnTo>
                    <a:pt x="105373" y="2014196"/>
                  </a:lnTo>
                  <a:lnTo>
                    <a:pt x="105373" y="1918282"/>
                  </a:lnTo>
                  <a:lnTo>
                    <a:pt x="105373" y="1822367"/>
                  </a:lnTo>
                  <a:lnTo>
                    <a:pt x="105373" y="1726453"/>
                  </a:lnTo>
                  <a:lnTo>
                    <a:pt x="105373" y="1630539"/>
                  </a:lnTo>
                  <a:lnTo>
                    <a:pt x="105373" y="1534625"/>
                  </a:lnTo>
                  <a:lnTo>
                    <a:pt x="105373" y="1438711"/>
                  </a:lnTo>
                  <a:lnTo>
                    <a:pt x="105373" y="1342797"/>
                  </a:lnTo>
                  <a:lnTo>
                    <a:pt x="105373" y="1246883"/>
                  </a:lnTo>
                  <a:lnTo>
                    <a:pt x="105373" y="1150969"/>
                  </a:lnTo>
                  <a:lnTo>
                    <a:pt x="105373" y="1055055"/>
                  </a:lnTo>
                  <a:lnTo>
                    <a:pt x="105373" y="959141"/>
                  </a:lnTo>
                  <a:lnTo>
                    <a:pt x="105373" y="863226"/>
                  </a:lnTo>
                  <a:lnTo>
                    <a:pt x="105373" y="767312"/>
                  </a:lnTo>
                  <a:lnTo>
                    <a:pt x="105373" y="671398"/>
                  </a:lnTo>
                  <a:lnTo>
                    <a:pt x="105373" y="575484"/>
                  </a:lnTo>
                  <a:lnTo>
                    <a:pt x="105373" y="479570"/>
                  </a:lnTo>
                  <a:lnTo>
                    <a:pt x="105373" y="383656"/>
                  </a:lnTo>
                  <a:lnTo>
                    <a:pt x="105373" y="287742"/>
                  </a:lnTo>
                  <a:lnTo>
                    <a:pt x="105373" y="191828"/>
                  </a:lnTo>
                  <a:lnTo>
                    <a:pt x="105373" y="95914"/>
                  </a:lnTo>
                  <a:lnTo>
                    <a:pt x="105373" y="0"/>
                  </a:lnTo>
                  <a:lnTo>
                    <a:pt x="0" y="1996"/>
                  </a:lnTo>
                  <a:lnTo>
                    <a:pt x="3633" y="97841"/>
                  </a:lnTo>
                  <a:lnTo>
                    <a:pt x="7267" y="193687"/>
                  </a:lnTo>
                  <a:lnTo>
                    <a:pt x="10900" y="289532"/>
                  </a:lnTo>
                  <a:lnTo>
                    <a:pt x="14534" y="385377"/>
                  </a:lnTo>
                  <a:lnTo>
                    <a:pt x="18167" y="481222"/>
                  </a:lnTo>
                  <a:lnTo>
                    <a:pt x="21801" y="577068"/>
                  </a:lnTo>
                  <a:lnTo>
                    <a:pt x="25435" y="672913"/>
                  </a:lnTo>
                  <a:lnTo>
                    <a:pt x="29068" y="768758"/>
                  </a:lnTo>
                  <a:lnTo>
                    <a:pt x="32702" y="864603"/>
                  </a:lnTo>
                  <a:lnTo>
                    <a:pt x="36335" y="960449"/>
                  </a:lnTo>
                  <a:lnTo>
                    <a:pt x="39969" y="1056294"/>
                  </a:lnTo>
                  <a:lnTo>
                    <a:pt x="43602" y="1152139"/>
                  </a:lnTo>
                  <a:lnTo>
                    <a:pt x="47236" y="1247984"/>
                  </a:lnTo>
                  <a:lnTo>
                    <a:pt x="50870" y="1343830"/>
                  </a:lnTo>
                  <a:lnTo>
                    <a:pt x="54503" y="1439675"/>
                  </a:lnTo>
                  <a:lnTo>
                    <a:pt x="58137" y="1535520"/>
                  </a:lnTo>
                  <a:lnTo>
                    <a:pt x="61770" y="1631365"/>
                  </a:lnTo>
                  <a:lnTo>
                    <a:pt x="65404" y="1727211"/>
                  </a:lnTo>
                  <a:lnTo>
                    <a:pt x="69037" y="1823056"/>
                  </a:lnTo>
                  <a:lnTo>
                    <a:pt x="72671" y="1918901"/>
                  </a:lnTo>
                  <a:lnTo>
                    <a:pt x="76305" y="2014747"/>
                  </a:lnTo>
                  <a:lnTo>
                    <a:pt x="79938" y="2110592"/>
                  </a:lnTo>
                  <a:lnTo>
                    <a:pt x="83572" y="2206437"/>
                  </a:lnTo>
                  <a:lnTo>
                    <a:pt x="87205" y="2302282"/>
                  </a:lnTo>
                  <a:lnTo>
                    <a:pt x="90839" y="2398128"/>
                  </a:lnTo>
                  <a:lnTo>
                    <a:pt x="94472" y="2493973"/>
                  </a:lnTo>
                  <a:lnTo>
                    <a:pt x="98106" y="2589818"/>
                  </a:lnTo>
                  <a:lnTo>
                    <a:pt x="101740" y="26856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784262" y="3652879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309327" y="5632348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349057" y="550132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1906033" y="5172207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030254" y="4019981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16939" y="2352827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370452" y="730244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146180" y="1327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587971" y="600152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2339908" y="68354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467587" y="639101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775310" y="569873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75501" y="25270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720530" y="78567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7126410" y="35755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7126410" y="35514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7126410" y="39011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31155" y="39058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126410" y="41128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131155" y="41176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423163" y="39246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423163" y="41363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2020-07-29T05:12:46Z</dcterms:created>
  <dcterms:modified xsi:type="dcterms:W3CDTF">2020-07-29T15:12:47Z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