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607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1027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4479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32663" y="4550444"/>
              <a:ext cx="612108" cy="683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2663" y="4543683"/>
              <a:ext cx="612108" cy="67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12783" y="4460848"/>
              <a:ext cx="612108" cy="1579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4445226"/>
              <a:ext cx="612108" cy="15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92903" y="4393751"/>
              <a:ext cx="612108" cy="2250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92903" y="4371494"/>
              <a:ext cx="612108" cy="222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073024" y="4287964"/>
              <a:ext cx="612108" cy="3308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73024" y="4255244"/>
              <a:ext cx="612108" cy="327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753144" y="4165732"/>
              <a:ext cx="612108" cy="4530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53144" y="4120923"/>
              <a:ext cx="612108" cy="448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33264" y="4015636"/>
              <a:ext cx="612108" cy="6031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33264" y="3955982"/>
              <a:ext cx="612108" cy="596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113384" y="3849129"/>
              <a:ext cx="612108" cy="7696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13384" y="3773008"/>
              <a:ext cx="612108" cy="76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93505" y="3559549"/>
              <a:ext cx="612108" cy="105924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93505" y="3454789"/>
              <a:ext cx="612108" cy="1047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473625" y="3075134"/>
              <a:ext cx="612108" cy="1543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73625" y="2922464"/>
              <a:ext cx="612108" cy="1526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53745" y="559787"/>
              <a:ext cx="612108" cy="40590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53745" y="158346"/>
              <a:ext cx="612108" cy="4014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28" y="323154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828" y="197354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71554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33871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0188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989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37907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0591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47393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41943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09955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7796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745979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27514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95526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635389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31551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995630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4675750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535587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3599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7161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332663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14537" y="4987287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930645" y="91439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44518" y="9143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049263" y="961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621496" y="914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626240" y="961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341271" y="673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18249" y="645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2020-07-29T05:13:08Z</dcterms:created>
  <dcterms:modified xsi:type="dcterms:W3CDTF">2020-07-29T15:13:09Z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