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3851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174378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346194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174951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26475" y="5110472"/>
              <a:ext cx="174944" cy="6390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301419" y="5167624"/>
              <a:ext cx="174944" cy="67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476364" y="5167464"/>
              <a:ext cx="174944" cy="691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651309" y="5170012"/>
              <a:ext cx="174944" cy="43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04007" y="5026708"/>
              <a:ext cx="174944" cy="1476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78951" y="5173625"/>
              <a:ext cx="174944" cy="75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53896" y="5173499"/>
              <a:ext cx="174944" cy="8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28841" y="5174378"/>
              <a:ext cx="174944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81539" y="4963978"/>
              <a:ext cx="174944" cy="2103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856483" y="5120293"/>
              <a:ext cx="174944" cy="540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031428" y="5161936"/>
              <a:ext cx="174944" cy="1244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206373" y="5173769"/>
              <a:ext cx="174944" cy="6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59071" y="4865076"/>
              <a:ext cx="174944" cy="30930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634015" y="4986559"/>
              <a:ext cx="174944" cy="1878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808960" y="5128466"/>
              <a:ext cx="174944" cy="459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83905" y="5172661"/>
              <a:ext cx="174944" cy="17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236603" y="4750801"/>
              <a:ext cx="174944" cy="42357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11548" y="4850308"/>
              <a:ext cx="174944" cy="3240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586492" y="5073749"/>
              <a:ext cx="174944" cy="1006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761437" y="5160279"/>
              <a:ext cx="174944" cy="1409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014135" y="4610474"/>
              <a:ext cx="174944" cy="5639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189080" y="4687129"/>
              <a:ext cx="174944" cy="487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364024" y="5003559"/>
              <a:ext cx="174944" cy="1708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538969" y="5077693"/>
              <a:ext cx="174944" cy="9668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791667" y="4454805"/>
              <a:ext cx="174944" cy="7195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66612" y="4503933"/>
              <a:ext cx="174944" cy="6704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141556" y="4916031"/>
              <a:ext cx="174944" cy="2583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316501" y="4964491"/>
              <a:ext cx="174944" cy="2098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569199" y="4184074"/>
              <a:ext cx="174944" cy="9903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744144" y="4225042"/>
              <a:ext cx="174944" cy="9493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919088" y="4728300"/>
              <a:ext cx="174944" cy="44607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094033" y="4768754"/>
              <a:ext cx="174944" cy="4056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346731" y="3731188"/>
              <a:ext cx="174944" cy="14431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521676" y="3761904"/>
              <a:ext cx="174944" cy="14124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7696620" y="4371810"/>
              <a:ext cx="174944" cy="8025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871565" y="4402222"/>
              <a:ext cx="174944" cy="7721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124263" y="1379562"/>
              <a:ext cx="174944" cy="37948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299208" y="1390495"/>
              <a:ext cx="174944" cy="37838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8474152" y="2107442"/>
              <a:ext cx="174944" cy="306693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649097" y="2117899"/>
              <a:ext cx="174944" cy="30564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653086" y="5053939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208165" y="3332691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162026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009845" y="5174378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476364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253896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031428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808960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586492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364024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141556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919088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696620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474152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412796" y="527619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190328" y="527619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67860" y="5273292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45392" y="5276863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522924" y="5276305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00456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077988" y="527898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855520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633052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347016" y="527340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657640" y="5542866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009845" y="1322639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009845" y="14365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014590" y="14412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009845" y="16482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014590" y="16530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009845" y="18600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014590" y="18647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009845" y="20717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014590" y="20764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306598" y="14096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306598" y="16214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306598" y="18208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306598" y="20326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1028" y="5919201"/>
              <a:ext cx="8836877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Note: Earnings estimated as 5% of super balances. Effective earnings tax assumed to be 12.5%. Behavioural response assumed to be that individuals whose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1028" y="6056224"/>
              <a:ext cx="8726607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is below either the tax-free threshold or the taxable income at which most people's marginal tax rate exceeds 12.5% would transfer as much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1028" y="6193247"/>
              <a:ext cx="8624824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earnings into their taxable income as would reduce their tax. The effective tax-free threshold is the most common taxable income in which people of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1028" y="6325376"/>
              <a:ext cx="8561821" cy="12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that age and partner status pay between $1 and $100 income tax. The threshold for the 12.5% marginal rate is the minimum taxable income at which the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1028" y="6467293"/>
              <a:ext cx="3956479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marginal tax rate is greater than 12.5% for that age and partner status.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1028" y="660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2020-07-29T05:13:24Z</dcterms:created>
  <dcterms:modified xsi:type="dcterms:W3CDTF">2020-07-29T15:13:25Z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