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149148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4137607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898816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149981" y="7255530"/>
              <a:ext cx="329003" cy="12086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478984" y="7363624"/>
              <a:ext cx="329003" cy="127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07988" y="7363323"/>
              <a:ext cx="329003" cy="130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36991" y="7368141"/>
              <a:ext cx="329003" cy="82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12219" y="7097104"/>
              <a:ext cx="329003" cy="2792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941222" y="7374975"/>
              <a:ext cx="329003" cy="14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270226" y="7374737"/>
              <a:ext cx="329003" cy="166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599229" y="7376399"/>
              <a:ext cx="329003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074456" y="6978461"/>
              <a:ext cx="329003" cy="39793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403460" y="7274106"/>
              <a:ext cx="329003" cy="10229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732463" y="7352866"/>
              <a:ext cx="329003" cy="235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61467" y="7375247"/>
              <a:ext cx="329003" cy="11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536694" y="6791403"/>
              <a:ext cx="329003" cy="5849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865698" y="7021169"/>
              <a:ext cx="329003" cy="3552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6194701" y="7289565"/>
              <a:ext cx="329003" cy="868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6523705" y="7373151"/>
              <a:ext cx="329003" cy="32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998932" y="6575269"/>
              <a:ext cx="329003" cy="80113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327936" y="6763471"/>
              <a:ext cx="329003" cy="6129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656939" y="7186074"/>
              <a:ext cx="329003" cy="1903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985943" y="7349734"/>
              <a:ext cx="329003" cy="266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8461170" y="6309863"/>
              <a:ext cx="329003" cy="10665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8790174" y="6454844"/>
              <a:ext cx="329003" cy="9215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9119177" y="7053323"/>
              <a:ext cx="329003" cy="32307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9448181" y="7193535"/>
              <a:ext cx="329003" cy="1828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9923408" y="6015440"/>
              <a:ext cx="329003" cy="136095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0252412" y="6108357"/>
              <a:ext cx="329003" cy="126804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0581415" y="6887776"/>
              <a:ext cx="329003" cy="4886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10910419" y="6979432"/>
              <a:ext cx="329003" cy="39696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1385646" y="5503394"/>
              <a:ext cx="329003" cy="18730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11714649" y="5580879"/>
              <a:ext cx="329003" cy="17955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12043653" y="6532713"/>
              <a:ext cx="329003" cy="8436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12372656" y="6609226"/>
              <a:ext cx="329003" cy="7671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12847884" y="4646831"/>
              <a:ext cx="329003" cy="272956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13176887" y="4704926"/>
              <a:ext cx="329003" cy="26714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3505891" y="5858468"/>
              <a:ext cx="329003" cy="15179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13834894" y="5915986"/>
              <a:ext cx="329003" cy="14604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4310122" y="199099"/>
              <a:ext cx="329003" cy="71772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4639125" y="219778"/>
              <a:ext cx="329003" cy="71566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4968129" y="1575770"/>
              <a:ext cx="329003" cy="580062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5297132" y="1595548"/>
              <a:ext cx="329003" cy="57808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400835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76955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80798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27022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73246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19470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765693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911917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058141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204365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350589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496812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74441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320665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4668895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6131133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7593371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905560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10517847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1198008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1344232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14840992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8070440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930645" y="91440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227398" y="178468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227398" y="390213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227398" y="5896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227398" y="801425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2020-07-29T05:13:22Z</dcterms:created>
  <dcterms:modified xsi:type="dcterms:W3CDTF">2020-07-29T15:13:22Z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