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377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23404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355757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188110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671465" y="5171477"/>
              <a:ext cx="153344" cy="625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4809" y="5227428"/>
              <a:ext cx="153344" cy="66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8154" y="5227273"/>
              <a:ext cx="153344" cy="67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31499" y="5229766"/>
              <a:ext cx="153344" cy="427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52997" y="5089472"/>
              <a:ext cx="153344" cy="1445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506341" y="5233304"/>
              <a:ext cx="153344" cy="7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659686" y="5233180"/>
              <a:ext cx="153344" cy="8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813031" y="5234041"/>
              <a:ext cx="1533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34529" y="5028060"/>
              <a:ext cx="153344" cy="2059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87873" y="5181092"/>
              <a:ext cx="153344" cy="529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341218" y="5221860"/>
              <a:ext cx="153344" cy="121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94563" y="5233445"/>
              <a:ext cx="153344" cy="59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16061" y="4931234"/>
              <a:ext cx="153344" cy="30280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869405" y="5050166"/>
              <a:ext cx="153344" cy="1838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022750" y="5189094"/>
              <a:ext cx="153344" cy="449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176095" y="5232360"/>
              <a:ext cx="153344" cy="168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97593" y="4819358"/>
              <a:ext cx="153344" cy="41468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550938" y="4916776"/>
              <a:ext cx="153344" cy="317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704282" y="5135525"/>
              <a:ext cx="153344" cy="985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57627" y="5220238"/>
              <a:ext cx="153344" cy="138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79125" y="4681979"/>
              <a:ext cx="153344" cy="5520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232470" y="4757024"/>
              <a:ext cx="153344" cy="4770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85814" y="5066810"/>
              <a:ext cx="153344" cy="1672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9159" y="5139387"/>
              <a:ext cx="153344" cy="9465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60657" y="4529579"/>
              <a:ext cx="153344" cy="7044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14002" y="4577675"/>
              <a:ext cx="153344" cy="6563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067346" y="4981119"/>
              <a:ext cx="153344" cy="2529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220691" y="5028562"/>
              <a:ext cx="153344" cy="205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442189" y="4264533"/>
              <a:ext cx="153344" cy="9695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595534" y="4304641"/>
              <a:ext cx="153344" cy="929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748878" y="4797331"/>
              <a:ext cx="153344" cy="4367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902223" y="4836935"/>
              <a:ext cx="153344" cy="39710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123721" y="3821157"/>
              <a:ext cx="153344" cy="14128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277066" y="3851228"/>
              <a:ext cx="153344" cy="13828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430410" y="4448327"/>
              <a:ext cx="153344" cy="78571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583755" y="4478100"/>
              <a:ext cx="153344" cy="7559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805253" y="1518914"/>
              <a:ext cx="153344" cy="37151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958598" y="1529618"/>
              <a:ext cx="153344" cy="37044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111942" y="2231509"/>
              <a:ext cx="153344" cy="30025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265287" y="2241747"/>
              <a:ext cx="153344" cy="2992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212476" y="511360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342831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175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569235" y="5234041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978154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659686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341218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22750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704282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85814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067346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748878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430410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111942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914586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596118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277650" y="5332955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59182" y="5336526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640714" y="533596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22246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03778" y="5338647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685310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366842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984806" y="533306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727430" y="5602529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569235" y="1463187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569235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573980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569235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573980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569235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573980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569235" y="221229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573980" y="2217041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865988" y="1550216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65988" y="1761961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65988" y="1961428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65988" y="2173173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640418" y="5978864"/>
              <a:ext cx="780721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Earnings estimated as 5% of super balances. Effective earnings tax assumed to be 12.5%. Behavioural response assumed to be that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640418" y="6115887"/>
              <a:ext cx="750663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individuals whose taxable income is below either the tax-free threshold or the taxable income at which most people's marginal tax rate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640418" y="6252910"/>
              <a:ext cx="7764528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exceeds 12.5% would transfer as much super earnings into their taxable income as would reduce their tax. The effective tax-free threshold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640418" y="6385039"/>
              <a:ext cx="8011893" cy="12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most common taxable income in which people of that age and partner status pay between $1 and $100 income tax. The threshold for the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640418" y="6526956"/>
              <a:ext cx="761634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12.5% marginal rate is the minimum taxable income at which the marginal tax rate is greater than 12.5% for that age and partner status.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2020-07-29T05:13:23Z</dcterms:created>
  <dcterms:modified xsi:type="dcterms:W3CDTF">2020-07-29T15:13:23Z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