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balances.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12.5%.</a:t>
            </a:r>
            <a:r>
              <a:rPr/>
              <a:t> </a:t>
            </a:r>
            <a:r>
              <a:rPr/>
              <a:t>Behavioural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individuals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$1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$100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2605998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593197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032663" y="4543683"/>
              <a:ext cx="153027" cy="751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185690" y="4610860"/>
              <a:ext cx="153027" cy="79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38717" y="4610673"/>
              <a:ext cx="153027" cy="81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491744" y="4613667"/>
              <a:ext cx="153027" cy="513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12783" y="4445226"/>
              <a:ext cx="153027" cy="17357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865810" y="4617914"/>
              <a:ext cx="153027" cy="8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018837" y="4617766"/>
              <a:ext cx="153027" cy="10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171864" y="4618799"/>
              <a:ext cx="153027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392903" y="4371494"/>
              <a:ext cx="153027" cy="24730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545931" y="4555227"/>
              <a:ext cx="153027" cy="6357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698958" y="4604174"/>
              <a:ext cx="153027" cy="1462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851985" y="4618083"/>
              <a:ext cx="153027" cy="7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073024" y="4255244"/>
              <a:ext cx="153027" cy="3635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226051" y="4398035"/>
              <a:ext cx="153027" cy="22076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79078" y="4564834"/>
              <a:ext cx="153027" cy="5396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532105" y="4616780"/>
              <a:ext cx="153027" cy="20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753144" y="4120923"/>
              <a:ext cx="153027" cy="49787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906171" y="4237885"/>
              <a:ext cx="153027" cy="3809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059198" y="4500519"/>
              <a:ext cx="153027" cy="11828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212225" y="4602227"/>
              <a:ext cx="153027" cy="165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433264" y="3955982"/>
              <a:ext cx="153027" cy="66281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586291" y="4046083"/>
              <a:ext cx="153027" cy="5727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739318" y="4418018"/>
              <a:ext cx="153027" cy="20078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4892345" y="4505155"/>
              <a:ext cx="153027" cy="11364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13384" y="3773008"/>
              <a:ext cx="153027" cy="84579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266412" y="3830753"/>
              <a:ext cx="153027" cy="78804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19439" y="4315136"/>
              <a:ext cx="153027" cy="30366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72466" y="4372097"/>
              <a:ext cx="153027" cy="24670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793505" y="3454789"/>
              <a:ext cx="153027" cy="116401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946532" y="3502943"/>
              <a:ext cx="153027" cy="11158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099559" y="4094476"/>
              <a:ext cx="153027" cy="52432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252586" y="4142026"/>
              <a:ext cx="153027" cy="47677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473625" y="2922464"/>
              <a:ext cx="153027" cy="16963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626652" y="2958567"/>
              <a:ext cx="153027" cy="166023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779679" y="3675455"/>
              <a:ext cx="153027" cy="94334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932706" y="3711201"/>
              <a:ext cx="153027" cy="90759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7153745" y="158346"/>
              <a:ext cx="153027" cy="446045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306772" y="171198"/>
              <a:ext cx="153027" cy="444760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459799" y="1013902"/>
              <a:ext cx="153027" cy="360489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612826" y="1026193"/>
              <a:ext cx="153027" cy="359260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573886" y="4498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2476741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46394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33871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01883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69895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37907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05919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473931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541943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09955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677967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745979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27514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195526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635389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315510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995630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4675750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5355870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03599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671611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332663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081640" y="49872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930645" y="91439"/>
              <a:ext cx="6873254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930645" y="8405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935390" y="8452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227398" y="178468"/>
              <a:ext cx="271953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227398" y="390213"/>
              <a:ext cx="51215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227398" y="589680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227398" y="801425"/>
              <a:ext cx="6519564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 after behaviour change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2020-07-29T05:13:20Z</dcterms:created>
  <dcterms:modified xsi:type="dcterms:W3CDTF">2020-07-29T15:13:20Z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