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413760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898816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032663" y="7255530"/>
              <a:ext cx="153027" cy="12086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85690" y="7363624"/>
              <a:ext cx="153027" cy="127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38717" y="7363323"/>
              <a:ext cx="153027" cy="130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91744" y="7368141"/>
              <a:ext cx="153027" cy="82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7097104"/>
              <a:ext cx="153027" cy="2792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65810" y="7374975"/>
              <a:ext cx="153027" cy="14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18837" y="7374737"/>
              <a:ext cx="153027" cy="16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171864" y="7376399"/>
              <a:ext cx="153027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392903" y="6978461"/>
              <a:ext cx="153027" cy="39793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545931" y="7274106"/>
              <a:ext cx="153027" cy="1022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698958" y="7352866"/>
              <a:ext cx="153027" cy="235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851985" y="7375247"/>
              <a:ext cx="153027" cy="11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073024" y="6791403"/>
              <a:ext cx="153027" cy="5849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26051" y="7021169"/>
              <a:ext cx="153027" cy="3552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79078" y="7289565"/>
              <a:ext cx="153027" cy="868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532105" y="7373151"/>
              <a:ext cx="153027" cy="32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53144" y="6575269"/>
              <a:ext cx="153027" cy="80113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06171" y="6763471"/>
              <a:ext cx="153027" cy="6129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059198" y="7186074"/>
              <a:ext cx="153027" cy="1903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12225" y="7349734"/>
              <a:ext cx="153027" cy="266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33264" y="6309863"/>
              <a:ext cx="153027" cy="10665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86291" y="6454844"/>
              <a:ext cx="153027" cy="9215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739318" y="7053323"/>
              <a:ext cx="153027" cy="32307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892345" y="7193535"/>
              <a:ext cx="153027" cy="1828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13384" y="6015440"/>
              <a:ext cx="153027" cy="136095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66412" y="6108357"/>
              <a:ext cx="153027" cy="12680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19439" y="6887776"/>
              <a:ext cx="153027" cy="4886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72466" y="6979432"/>
              <a:ext cx="153027" cy="39696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93505" y="5503394"/>
              <a:ext cx="153027" cy="18730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946532" y="5580879"/>
              <a:ext cx="153027" cy="17955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99559" y="6532713"/>
              <a:ext cx="153027" cy="8436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52586" y="6609226"/>
              <a:ext cx="153027" cy="7671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473625" y="4646831"/>
              <a:ext cx="153027" cy="27295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626652" y="4704926"/>
              <a:ext cx="153027" cy="26714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779679" y="5858468"/>
              <a:ext cx="153027" cy="15179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932706" y="5915986"/>
              <a:ext cx="153027" cy="14604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153745" y="199099"/>
              <a:ext cx="153027" cy="71772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306772" y="219778"/>
              <a:ext cx="153027" cy="71566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459799" y="1575770"/>
              <a:ext cx="153027" cy="58006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612826" y="1595548"/>
              <a:ext cx="153027" cy="57808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400835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76955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3387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0188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69895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3790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591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3931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541943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09955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796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74597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27514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9552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35389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31551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99563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67575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35587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03599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67161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33266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081640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40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2020-07-29T05:13:21Z</dcterms:created>
  <dcterms:modified xsi:type="dcterms:W3CDTF">2020-07-29T15:13:21Z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