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8968" y="7340017"/>
              <a:ext cx="649938" cy="363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1122" y="7309403"/>
              <a:ext cx="649938" cy="6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483277" y="7221999"/>
              <a:ext cx="649938" cy="154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05431" y="7173637"/>
              <a:ext cx="649938" cy="202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927585" y="7092888"/>
              <a:ext cx="649938" cy="2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649739" y="7009476"/>
              <a:ext cx="649938" cy="366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371894" y="6825349"/>
              <a:ext cx="649938" cy="5510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094048" y="6424263"/>
              <a:ext cx="649938" cy="952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6202" y="5604788"/>
              <a:ext cx="649938" cy="17716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7538356" y="5140256"/>
              <a:ext cx="649938" cy="22361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479498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479498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479498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8479498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479498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8587821" y="7328482"/>
              <a:ext cx="649938" cy="479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309976" y="7313396"/>
              <a:ext cx="649938" cy="630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0032130" y="7274796"/>
              <a:ext cx="649938" cy="1016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754284" y="7201589"/>
              <a:ext cx="649938" cy="1748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1476438" y="7142580"/>
              <a:ext cx="649938" cy="2338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2198593" y="7109748"/>
              <a:ext cx="649938" cy="2666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2920747" y="6876816"/>
              <a:ext cx="649938" cy="4995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3642901" y="6353718"/>
              <a:ext cx="649938" cy="10226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4365055" y="4653983"/>
              <a:ext cx="649938" cy="27224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5087210" y="587219"/>
              <a:ext cx="649938" cy="67891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30645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4232501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8479498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1914742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3639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08609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28082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5304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425255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49747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56968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64190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714117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78633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3003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02252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27446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66832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418898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91114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5633295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35544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07760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7736189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89127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963494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03570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10792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180140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252356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32457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39678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469002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54121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884922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957137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029353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11015685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1173784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245999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1318214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139043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462645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1528504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7225413" y="77021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2020-07-29T05:13:34Z</dcterms:created>
  <dcterms:modified xsi:type="dcterms:W3CDTF">2020-07-29T15:13:34Z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