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6203394"/>
              <a:ext cx="298621" cy="230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50806" y="6183983"/>
              <a:ext cx="298621" cy="424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282608" y="6128562"/>
              <a:ext cx="298621" cy="978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614409" y="6097899"/>
              <a:ext cx="298621" cy="1285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946210" y="6046698"/>
              <a:ext cx="298621" cy="17976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278012" y="5993810"/>
              <a:ext cx="298621" cy="23265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609813" y="5877062"/>
              <a:ext cx="298621" cy="34939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941614" y="5622749"/>
              <a:ext cx="298621" cy="60371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273416" y="5103151"/>
              <a:ext cx="298621" cy="11233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605217" y="4808608"/>
              <a:ext cx="298621" cy="14178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136488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5136488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5136488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5136488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136488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186258" y="6196079"/>
              <a:ext cx="298621" cy="3038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18060" y="6186514"/>
              <a:ext cx="298621" cy="399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849861" y="6162040"/>
              <a:ext cx="298621" cy="644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6181662" y="6115622"/>
              <a:ext cx="298621" cy="11084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6513464" y="6078206"/>
              <a:ext cx="298621" cy="148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6845265" y="6057388"/>
              <a:ext cx="298621" cy="16907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7177066" y="5909695"/>
              <a:ext cx="298621" cy="3167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7508868" y="5578019"/>
              <a:ext cx="298621" cy="6484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840669" y="4500281"/>
              <a:ext cx="298621" cy="17261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172470" y="1921701"/>
              <a:ext cx="298621" cy="43047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tx38"/>
            <p:cNvSpPr/>
            <p:nvPr/>
          </p:nvSpPr>
          <p:spPr>
            <a:xfrm>
              <a:off x="2880291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41" name="rc3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580932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43" name="pl41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176831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210011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243191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76372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309552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342732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375912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409092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0"/>
            <p:cNvSpPr/>
            <p:nvPr/>
          </p:nvSpPr>
          <p:spPr>
            <a:xfrm>
              <a:off x="442272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1"/>
            <p:cNvSpPr/>
            <p:nvPr/>
          </p:nvSpPr>
          <p:spPr>
            <a:xfrm>
              <a:off x="47545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2"/>
            <p:cNvSpPr/>
            <p:nvPr/>
          </p:nvSpPr>
          <p:spPr>
            <a:xfrm>
              <a:off x="170474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2036549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2368350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2700151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303195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3363754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369555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402735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4359158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4627391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4" name="pl6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533556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566737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599917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633097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666277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69945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732637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765817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7989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2"/>
            <p:cNvSpPr/>
            <p:nvPr/>
          </p:nvSpPr>
          <p:spPr>
            <a:xfrm>
              <a:off x="832178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3"/>
            <p:cNvSpPr/>
            <p:nvPr/>
          </p:nvSpPr>
          <p:spPr>
            <a:xfrm>
              <a:off x="5272001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5603802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5935603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6267405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6599206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69310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7262809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7594610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792641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8194644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1339613" y="61411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640418" y="502476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640418" y="39379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640418" y="285110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640418" y="17642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3882403" y="6552200"/>
              <a:ext cx="2325290" cy="209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Taxable_IncomeDecile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2020-07-29T05:13:35Z</dcterms:created>
  <dcterms:modified xsi:type="dcterms:W3CDTF">2020-07-29T15:13:35Z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