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898157"/>
              <a:ext cx="4788373" cy="4358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5172624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408844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3004273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192009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51810" y="6233787"/>
              <a:ext cx="422503" cy="230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321259" y="6214423"/>
              <a:ext cx="422503" cy="423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790707" y="6159139"/>
              <a:ext cx="422503" cy="976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60155" y="6128550"/>
              <a:ext cx="422503" cy="128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729604" y="6077475"/>
              <a:ext cx="422503" cy="1793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199052" y="6024716"/>
              <a:ext cx="422503" cy="2320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668500" y="5908254"/>
              <a:ext cx="422503" cy="34854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137949" y="5654563"/>
              <a:ext cx="422503" cy="6022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607397" y="5136236"/>
              <a:ext cx="422503" cy="11205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6076845" y="4842415"/>
              <a:ext cx="422503" cy="14143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6752646" y="1898157"/>
              <a:ext cx="4788373" cy="4358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6752646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6752646" y="5172624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6752646" y="408844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6752646" y="3004273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6752646" y="192009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823063" y="6226491"/>
              <a:ext cx="422503" cy="3030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292512" y="6216949"/>
              <a:ext cx="422503" cy="3984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761960" y="6192534"/>
              <a:ext cx="422503" cy="642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8231409" y="6146230"/>
              <a:ext cx="422503" cy="11056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8700857" y="6108906"/>
              <a:ext cx="422503" cy="1478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9170305" y="6088139"/>
              <a:ext cx="422503" cy="1686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9639754" y="5940807"/>
              <a:ext cx="422503" cy="3159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0109202" y="5609943"/>
              <a:ext cx="422503" cy="6468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0578650" y="4534842"/>
              <a:ext cx="422503" cy="17219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1048099" y="1962571"/>
              <a:ext cx="422503" cy="42942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781393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3794449" y="1616689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6752646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899090" y="1616689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1781393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206306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253251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300195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347140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394085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441030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487975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534920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581864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628809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999494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2468942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2938390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407839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3877287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4346736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4816184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5285632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5755081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6160961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6752646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03431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750376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797321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844266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891210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938155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985100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032045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1078990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1125935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6970747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7440195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7909644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379092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848540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9317989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9787437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10256886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0726334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11132214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1551771" y="6171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852576" y="505776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52576" y="397359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2576" y="288941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52576" y="180523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5498561" y="65825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2020-07-29T05:13:36Z</dcterms:created>
  <dcterms:modified xsi:type="dcterms:W3CDTF">2020-07-29T15:13:36Z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