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4596976"/>
              <a:ext cx="297985" cy="218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11405" y="4578613"/>
              <a:ext cx="297985" cy="4018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642500" y="4526185"/>
              <a:ext cx="297985" cy="926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73596" y="4497177"/>
              <a:ext cx="297985" cy="121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04691" y="4448741"/>
              <a:ext cx="297985" cy="1700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35786" y="4398709"/>
              <a:ext cx="297985" cy="2200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966882" y="4288265"/>
              <a:ext cx="297985" cy="3305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97977" y="4047682"/>
              <a:ext cx="297985" cy="5711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629073" y="3556139"/>
              <a:ext cx="297985" cy="1062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960168" y="3277500"/>
              <a:ext cx="297985" cy="13412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90698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490698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90698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490698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490698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40363" y="4590057"/>
              <a:ext cx="297985" cy="287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71458" y="4581008"/>
              <a:ext cx="297985" cy="377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02553" y="4557855"/>
              <a:ext cx="297985" cy="609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533649" y="4513943"/>
              <a:ext cx="297985" cy="1048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864744" y="4478548"/>
              <a:ext cx="297985" cy="1402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195840" y="4458854"/>
              <a:ext cx="297985" cy="15994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526935" y="4319136"/>
              <a:ext cx="297985" cy="2996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858030" y="4005368"/>
              <a:ext cx="297985" cy="6134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189126" y="2985821"/>
              <a:ext cx="297985" cy="16329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520221" y="546466"/>
              <a:ext cx="297985" cy="40723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238101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5931542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12930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4603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79149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12258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45368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7847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11587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44697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77806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10916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65734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39682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7925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05902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390116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7212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052306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38340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3714497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3982025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468935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02045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35154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68264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0137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34483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667592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0070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33811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76692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4625787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4956883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7978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61907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95016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281264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61236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943455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27455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542078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01023" y="4533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28" y="347578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28" y="24476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28" y="1419482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28" y="39133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236613" y="49445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2020-07-29T05:13:32Z</dcterms:created>
  <dcterms:modified xsi:type="dcterms:W3CDTF">2020-07-29T15:13:33Z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