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concessions</a:t>
            </a:r>
            <a:r>
              <a:rPr/>
              <a:t> </a:t>
            </a:r>
            <a:r>
              <a:rPr/>
              <a:t>($bn,</a:t>
            </a:r>
            <a:r>
              <a:rPr/>
              <a:t> </a:t>
            </a:r>
            <a:r>
              <a:rPr/>
              <a:t>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Value of tax concessions ($bn, 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10650" y="1322639"/>
              <a:ext cx="8630021" cy="43998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310650" y="5439901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10650" y="4220153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10650" y="3000405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310650" y="1780657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437562" y="5482870"/>
              <a:ext cx="761472" cy="51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283643" y="5522126"/>
              <a:ext cx="761472" cy="35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29723" y="5255880"/>
              <a:ext cx="761472" cy="266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975804" y="5047102"/>
              <a:ext cx="761472" cy="690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821884" y="4577682"/>
              <a:ext cx="761472" cy="124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667965" y="4377267"/>
              <a:ext cx="761472" cy="121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514045" y="4168148"/>
              <a:ext cx="761472" cy="1491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6360126" y="3736608"/>
              <a:ext cx="761472" cy="2180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206206" y="2932873"/>
              <a:ext cx="761472" cy="427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8052287" y="1522632"/>
              <a:ext cx="761472" cy="27522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37562" y="5475053"/>
              <a:ext cx="761472" cy="781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283643" y="5521055"/>
              <a:ext cx="761472" cy="107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129723" y="5258540"/>
              <a:ext cx="761472" cy="1909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975804" y="5054005"/>
              <a:ext cx="761472" cy="582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821884" y="4590103"/>
              <a:ext cx="761472" cy="835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667965" y="4389402"/>
              <a:ext cx="761472" cy="845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514045" y="4183068"/>
              <a:ext cx="761472" cy="11626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360126" y="3758408"/>
              <a:ext cx="761472" cy="2240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206206" y="2975585"/>
              <a:ext cx="761472" cy="4589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8052287" y="1797853"/>
              <a:ext cx="761472" cy="12482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37562" y="5439901"/>
              <a:ext cx="761472" cy="3515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283643" y="5439901"/>
              <a:ext cx="761472" cy="8115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129723" y="5277638"/>
              <a:ext cx="761472" cy="16226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2975804" y="5112272"/>
              <a:ext cx="761472" cy="32762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821884" y="4673615"/>
              <a:ext cx="761472" cy="76628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667965" y="4473979"/>
              <a:ext cx="761472" cy="96592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14045" y="4299334"/>
              <a:ext cx="761472" cy="114056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360126" y="3982476"/>
              <a:ext cx="761472" cy="145742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7206206" y="3434543"/>
              <a:ext cx="761472" cy="200535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8052287" y="3046064"/>
              <a:ext cx="761472" cy="239383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81028" y="535462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81028" y="413766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1028" y="2918587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1028" y="169537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310650" y="5722469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818299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664379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2510460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3356540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4202621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5048701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5894782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6740862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7586943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8433023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754730" y="582428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600811" y="582428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2446891" y="582138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292972" y="582495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4139052" y="5824397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985133" y="582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5831213" y="582707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6677294" y="582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7523374" y="582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8305887" y="582149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3488409" y="6090958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68" name="rc66"/>
            <p:cNvSpPr/>
            <p:nvPr/>
          </p:nvSpPr>
          <p:spPr>
            <a:xfrm>
              <a:off x="310650" y="1322639"/>
              <a:ext cx="2767942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310650" y="1436512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315395" y="14412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310650" y="1648258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315395" y="16530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310650" y="1860003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315395" y="18647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607403" y="1454986"/>
              <a:ext cx="1677218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2015-16 reforms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607403" y="1626882"/>
              <a:ext cx="978582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Proposed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607403" y="1835949"/>
              <a:ext cx="241425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Remaining concessions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81028" y="6468408"/>
              <a:ext cx="2573886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Note: Comprehensive income tax benchmark.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81028" y="6605431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2020-07-29T05:13:53Z</dcterms:created>
  <dcterms:modified xsi:type="dcterms:W3CDTF">2020-07-29T15:13:53Z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