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concessions</a:t>
            </a:r>
            <a:r>
              <a:rPr/>
              <a:t> </a:t>
            </a:r>
            <a:r>
              <a:rPr/>
              <a:t>($bn,</a:t>
            </a:r>
            <a:r>
              <a:rPr/>
              <a:t> </a:t>
            </a:r>
            <a:r>
              <a:rPr/>
              <a:t>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Value of tax concessions ($bn, 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870040" y="1463187"/>
              <a:ext cx="7650821" cy="4318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870040" y="5504758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870040" y="4307434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870040" y="3110110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870040" y="1912785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982552" y="5546937"/>
              <a:ext cx="675072" cy="50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32633" y="5585472"/>
              <a:ext cx="675072" cy="34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482713" y="5324120"/>
              <a:ext cx="675072" cy="26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232794" y="5119181"/>
              <a:ext cx="675072" cy="67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982874" y="4658391"/>
              <a:ext cx="675072" cy="1219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732955" y="4461659"/>
              <a:ext cx="675072" cy="1191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483035" y="4256385"/>
              <a:ext cx="675072" cy="1464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233116" y="3832778"/>
              <a:ext cx="675072" cy="213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983196" y="3043819"/>
              <a:ext cx="675072" cy="4192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7733277" y="1659503"/>
              <a:ext cx="675072" cy="27016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982552" y="5539264"/>
              <a:ext cx="675072" cy="76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732633" y="5584421"/>
              <a:ext cx="675072" cy="105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482713" y="5326732"/>
              <a:ext cx="675072" cy="187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232794" y="5125956"/>
              <a:ext cx="675072" cy="571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982874" y="4670583"/>
              <a:ext cx="675072" cy="819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732955" y="4473572"/>
              <a:ext cx="675072" cy="830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483035" y="4271030"/>
              <a:ext cx="675072" cy="1141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233116" y="3854178"/>
              <a:ext cx="675072" cy="2199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983196" y="3085745"/>
              <a:ext cx="675072" cy="4505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733277" y="1929665"/>
              <a:ext cx="675072" cy="12252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82552" y="5504758"/>
              <a:ext cx="675072" cy="3450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732633" y="5504758"/>
              <a:ext cx="675072" cy="7966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482713" y="5345479"/>
              <a:ext cx="675072" cy="15927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232794" y="5183152"/>
              <a:ext cx="675072" cy="32160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982874" y="4752560"/>
              <a:ext cx="675072" cy="75219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732955" y="4556594"/>
              <a:ext cx="675072" cy="94816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483035" y="4385159"/>
              <a:ext cx="675072" cy="11195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233116" y="4074127"/>
              <a:ext cx="675072" cy="14306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983196" y="3536267"/>
              <a:ext cx="675072" cy="196849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7733277" y="3154929"/>
              <a:ext cx="675072" cy="23498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40418" y="541948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40418" y="4224946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40418" y="302829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40418" y="182750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870040" y="5782132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1320089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2070169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820250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3570330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4320411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5070491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5820572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6570652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7320733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8070813" y="578213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1256520" y="588394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2006601" y="588394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2756681" y="588104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506762" y="588461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4256842" y="588406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5006923" y="588115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5757003" y="588673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6507084" y="588115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7257164" y="588115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7943677" y="5881158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3558199" y="6150621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68" name="rc66"/>
            <p:cNvSpPr/>
            <p:nvPr/>
          </p:nvSpPr>
          <p:spPr>
            <a:xfrm>
              <a:off x="870040" y="1463188"/>
              <a:ext cx="2767942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870040" y="1577060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874785" y="1581805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870040" y="1788806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874785" y="1793550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870040" y="200055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874785" y="2005296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1166793" y="1595534"/>
              <a:ext cx="1677218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2015-16 reforms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166793" y="1767430"/>
              <a:ext cx="978582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Proposed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1166793" y="1976497"/>
              <a:ext cx="241425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Remaining concessions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640418" y="6528071"/>
              <a:ext cx="2573886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Note: Comprehensive income tax benchmark.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40418" y="6665094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2020-07-29T05:13:52Z</dcterms:created>
  <dcterms:modified xsi:type="dcterms:W3CDTF">2020-07-29T15:13:52Z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