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concessions</a:t>
            </a:r>
            <a:r>
              <a:rPr/>
              <a:t> </a:t>
            </a:r>
            <a:r>
              <a:rPr/>
              <a:t>($bn,</a:t>
            </a:r>
            <a:r>
              <a:rPr/>
              <a:t> </a:t>
            </a:r>
            <a:r>
              <a:rPr/>
              <a:t>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Value of tax concessions ($bn, 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31450" y="91439"/>
              <a:ext cx="7636421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231450" y="4328040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231450" y="3072938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31450" y="1817836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231450" y="562733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  <a:lnTo>
                    <a:pt x="7636421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343751" y="4372254"/>
              <a:ext cx="673801" cy="53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92419" y="4412649"/>
              <a:ext cx="673801" cy="36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841088" y="4138685"/>
              <a:ext cx="673801" cy="273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589757" y="3923856"/>
              <a:ext cx="673801" cy="710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338426" y="3440830"/>
              <a:ext cx="673801" cy="127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087094" y="3234605"/>
              <a:ext cx="673801" cy="1248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835763" y="3019425"/>
              <a:ext cx="673801" cy="153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584432" y="2575377"/>
              <a:ext cx="673801" cy="2243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33101" y="1748346"/>
              <a:ext cx="673801" cy="439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81769" y="297229"/>
              <a:ext cx="673801" cy="28319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43751" y="4364211"/>
              <a:ext cx="673801" cy="804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092419" y="4411547"/>
              <a:ext cx="673801" cy="11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1841088" y="4141423"/>
              <a:ext cx="673801" cy="196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589757" y="3930959"/>
              <a:ext cx="673801" cy="59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38426" y="3453611"/>
              <a:ext cx="673801" cy="8593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087094" y="3247093"/>
              <a:ext cx="673801" cy="870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835763" y="3034778"/>
              <a:ext cx="673801" cy="1196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584432" y="2597809"/>
              <a:ext cx="673801" cy="23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333101" y="1792295"/>
              <a:ext cx="673801" cy="4722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081769" y="580427"/>
              <a:ext cx="673801" cy="12843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43751" y="4328040"/>
              <a:ext cx="673801" cy="3617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092419" y="4328040"/>
              <a:ext cx="673801" cy="8350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1841088" y="4161074"/>
              <a:ext cx="673801" cy="16696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589757" y="3990915"/>
              <a:ext cx="673801" cy="3371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338426" y="3539543"/>
              <a:ext cx="673801" cy="78849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4087094" y="3334121"/>
              <a:ext cx="673801" cy="9939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835763" y="3154414"/>
              <a:ext cx="673801" cy="117362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584432" y="2828372"/>
              <a:ext cx="673801" cy="149966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333101" y="2264557"/>
              <a:ext cx="673801" cy="206348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7081769" y="1864818"/>
              <a:ext cx="673801" cy="24632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828" y="42427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828" y="2990450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828" y="1736017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828" y="4774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231450" y="4618799"/>
              <a:ext cx="7636421" cy="0"/>
            </a:xfrm>
            <a:custGeom>
              <a:avLst/>
              <a:pathLst>
                <a:path w="7636421" h="0">
                  <a:moveTo>
                    <a:pt x="0" y="0"/>
                  </a:moveTo>
                  <a:lnTo>
                    <a:pt x="76364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68065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142932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17798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29266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367532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42399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517266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2"/>
            <p:cNvSpPr/>
            <p:nvPr/>
          </p:nvSpPr>
          <p:spPr>
            <a:xfrm>
              <a:off x="592133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667000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741867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5"/>
            <p:cNvSpPr/>
            <p:nvPr/>
          </p:nvSpPr>
          <p:spPr>
            <a:xfrm>
              <a:off x="617083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65752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2114421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286309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3611758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360427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5109096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5857765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60643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7291534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12409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68" name="rc66"/>
            <p:cNvSpPr/>
            <p:nvPr/>
          </p:nvSpPr>
          <p:spPr>
            <a:xfrm>
              <a:off x="231450" y="91439"/>
              <a:ext cx="2767942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7"/>
            <p:cNvSpPr/>
            <p:nvPr/>
          </p:nvSpPr>
          <p:spPr>
            <a:xfrm>
              <a:off x="231450" y="2053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8"/>
            <p:cNvSpPr/>
            <p:nvPr/>
          </p:nvSpPr>
          <p:spPr>
            <a:xfrm>
              <a:off x="236195" y="2100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69"/>
            <p:cNvSpPr/>
            <p:nvPr/>
          </p:nvSpPr>
          <p:spPr>
            <a:xfrm>
              <a:off x="231450" y="4170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0"/>
            <p:cNvSpPr/>
            <p:nvPr/>
          </p:nvSpPr>
          <p:spPr>
            <a:xfrm>
              <a:off x="236195" y="4218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1"/>
            <p:cNvSpPr/>
            <p:nvPr/>
          </p:nvSpPr>
          <p:spPr>
            <a:xfrm>
              <a:off x="231450" y="6288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2"/>
            <p:cNvSpPr/>
            <p:nvPr/>
          </p:nvSpPr>
          <p:spPr>
            <a:xfrm>
              <a:off x="236195" y="6335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8203" y="223786"/>
              <a:ext cx="1677218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2015-16 reforms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28203" y="395682"/>
              <a:ext cx="978582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Proposed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28203" y="604749"/>
              <a:ext cx="2414252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Remaining concessions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2020-07-29T05:13:50Z</dcterms:created>
  <dcterms:modified xsi:type="dcterms:W3CDTF">2020-07-29T15:13:50Z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