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37787" y="1322639"/>
              <a:ext cx="8502884" cy="4262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37787" y="5433970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37787" y="4022780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37787" y="2611589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62829" y="5433970"/>
              <a:ext cx="750254" cy="1514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96445" y="5240629"/>
              <a:ext cx="750254" cy="1933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0062" y="4997531"/>
              <a:ext cx="750254" cy="4364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063678" y="4492250"/>
              <a:ext cx="750254" cy="9417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897294" y="4346921"/>
              <a:ext cx="750254" cy="10870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30910" y="4167824"/>
              <a:ext cx="750254" cy="12661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64526" y="3961423"/>
              <a:ext cx="750254" cy="14725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398142" y="3350501"/>
              <a:ext cx="750254" cy="20834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231758" y="2699637"/>
              <a:ext cx="750254" cy="27343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065375" y="1385637"/>
              <a:ext cx="750254" cy="40483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208165" y="53486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1028" y="393750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1028" y="252631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437787" y="5585446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93795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77157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60518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438805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272421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0603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93965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77327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60688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4050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874388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708004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541621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375237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208853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42469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76085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709701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543317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313365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371611" y="5953935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1028" y="6329898"/>
              <a:ext cx="9090376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comprehensiveincome tax benchmark. Deciles sorted by taxable income.Projections to 2020-21 assume 2% wage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1028" y="6466921"/>
              <a:ext cx="802558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and 0% growth in the number of taxfilers from 2019-20 to 2020-21 Only includes taxpayers that made a pre-tax contribution in that year.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2020-07-22T13:15:24Z</dcterms:created>
  <dcterms:modified xsi:type="dcterms:W3CDTF">2020-07-22T23:15:24Z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